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notesMasterIdLst>
    <p:notesMasterId r:id="rId19"/>
  </p:notesMasterIdLst>
  <p:sldIdLst>
    <p:sldId id="256" r:id="rId2"/>
    <p:sldId id="257" r:id="rId3"/>
    <p:sldId id="282" r:id="rId4"/>
    <p:sldId id="261" r:id="rId5"/>
    <p:sldId id="262" r:id="rId6"/>
    <p:sldId id="263" r:id="rId7"/>
    <p:sldId id="274" r:id="rId8"/>
    <p:sldId id="283" r:id="rId9"/>
    <p:sldId id="280" r:id="rId10"/>
    <p:sldId id="272" r:id="rId11"/>
    <p:sldId id="279" r:id="rId12"/>
    <p:sldId id="275" r:id="rId13"/>
    <p:sldId id="284" r:id="rId14"/>
    <p:sldId id="285" r:id="rId15"/>
    <p:sldId id="281" r:id="rId16"/>
    <p:sldId id="276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28"/>
    <a:srgbClr val="3FEF0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3CA9-BDA7-4869-83A2-F6780F221136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5E663-A990-4BCC-A9B6-DCFAD004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8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E663-A990-4BCC-A9B6-DCFAD0043E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2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31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231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2790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227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799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042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8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4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9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2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0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2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21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mmc.edu/education/graduate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mailto:JTSMITH11@email.mm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CSwepon09@email.mm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12" y="1079560"/>
            <a:ext cx="10782300" cy="3352800"/>
          </a:xfrm>
        </p:spPr>
        <p:txBody>
          <a:bodyPr/>
          <a:lstStyle/>
          <a:p>
            <a:pPr algn="ctr"/>
            <a:r>
              <a:rPr lang="en-US" b="1" dirty="0" smtClean="0"/>
              <a:t>Graduate Student </a:t>
            </a:r>
            <a:r>
              <a:rPr lang="en-US" sz="7200" b="1" dirty="0" smtClean="0"/>
              <a:t>Association</a:t>
            </a:r>
            <a:br>
              <a:rPr lang="en-US" sz="7200" b="1" dirty="0" smtClean="0"/>
            </a:b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303" y="4752213"/>
            <a:ext cx="9228201" cy="16459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/>
              <a:t>General Body Meeting</a:t>
            </a:r>
            <a:br>
              <a:rPr lang="en-US" sz="3200" b="1" dirty="0"/>
            </a:br>
            <a:r>
              <a:rPr lang="en-US" sz="3200" b="1" dirty="0" err="1" smtClean="0"/>
              <a:t>wednesday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septeber</a:t>
            </a:r>
            <a:r>
              <a:rPr lang="en-US" sz="3200" b="1" dirty="0" smtClean="0"/>
              <a:t> 25</a:t>
            </a:r>
            <a:r>
              <a:rPr lang="en-US" sz="3200" b="1" baseline="30000" dirty="0" smtClean="0"/>
              <a:t>th</a:t>
            </a:r>
            <a:r>
              <a:rPr lang="en-US" sz="3200" b="1" dirty="0"/>
              <a:t>, </a:t>
            </a:r>
            <a:r>
              <a:rPr lang="en-US" sz="3200" b="1" dirty="0" smtClean="0"/>
              <a:t>2013</a:t>
            </a:r>
          </a:p>
          <a:p>
            <a:pPr algn="ctr"/>
            <a:r>
              <a:rPr lang="en-US" sz="3200" b="1" dirty="0" smtClean="0"/>
              <a:t>12pm wbs utmost bound</a:t>
            </a:r>
            <a:endParaRPr lang="en-US" sz="3200" b="1" dirty="0"/>
          </a:p>
        </p:txBody>
      </p:sp>
      <p:pic>
        <p:nvPicPr>
          <p:cNvPr id="4" name="Picture 3" descr="Description: http://www.mmc.edu/education/graduate/images/media205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" y="3128108"/>
            <a:ext cx="2102984" cy="2030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http://www.mmc.edu/education/graduate/images/media205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1" y="3128108"/>
            <a:ext cx="2102984" cy="2030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9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Week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55" y="1442433"/>
            <a:ext cx="8066446" cy="4195481"/>
          </a:xfrm>
        </p:spPr>
        <p:txBody>
          <a:bodyPr/>
          <a:lstStyle/>
          <a:p>
            <a:r>
              <a:rPr lang="en-US" dirty="0" smtClean="0"/>
              <a:t>Sign up is now OPEN!</a:t>
            </a:r>
          </a:p>
          <a:p>
            <a:pPr lvl="1"/>
            <a:r>
              <a:rPr lang="en-US" dirty="0" smtClean="0"/>
              <a:t>Contact Joseph Smith (</a:t>
            </a:r>
            <a:r>
              <a:rPr lang="en-US" dirty="0" smtClean="0">
                <a:hlinkClick r:id="rId2"/>
              </a:rPr>
              <a:t>J</a:t>
            </a:r>
            <a:r>
              <a:rPr lang="en-US" b="1" dirty="0" smtClean="0">
                <a:hlinkClick r:id="rId2"/>
              </a:rPr>
              <a:t>T</a:t>
            </a:r>
            <a:r>
              <a:rPr lang="en-US" dirty="0" smtClean="0">
                <a:hlinkClick r:id="rId2"/>
              </a:rPr>
              <a:t>SMITH11@email.mmc.edu</a:t>
            </a:r>
            <a:r>
              <a:rPr lang="en-US" dirty="0" smtClean="0"/>
              <a:t>)</a:t>
            </a:r>
          </a:p>
        </p:txBody>
      </p:sp>
      <p:pic>
        <p:nvPicPr>
          <p:cNvPr id="3074" name="Picture 2" descr="http://today.uconn.edu/wp-content/uploads/2011/07/grad_research_day_6_9_1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22" y="1442433"/>
            <a:ext cx="4049950" cy="288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126" y="3155324"/>
            <a:ext cx="1174146" cy="1174146"/>
          </a:xfrm>
          <a:prstGeom prst="rect">
            <a:avLst/>
          </a:prstGeom>
        </p:spPr>
      </p:pic>
      <p:pic>
        <p:nvPicPr>
          <p:cNvPr id="3082" name="Picture 10" descr="http://www.mmc.edu/_resources/img/homepage_2012/aug_1/research_day_grand_winner_2013_sto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65" y="3305939"/>
            <a:ext cx="3141297" cy="27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mmc.edu/_resources/img/feature_wells_2012/aug_1/research_by_scho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36" y="4743096"/>
            <a:ext cx="4268115" cy="18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mmc.edu/_resources/img/feature_wells_2012/aug_1/revise_home_sogs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3" y="2791557"/>
            <a:ext cx="3906233" cy="166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mmc.edu/_resources/img/feature_wells_2012/aug_1/dr_alexander_teach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3" y="4908471"/>
            <a:ext cx="4015702" cy="17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Service </a:t>
            </a:r>
            <a:r>
              <a:rPr lang="en-US" dirty="0" smtClean="0"/>
              <a:t>Event</a:t>
            </a:r>
            <a:endParaRPr lang="en-US" dirty="0"/>
          </a:p>
        </p:txBody>
      </p:sp>
      <p:pic>
        <p:nvPicPr>
          <p:cNvPr id="6152" name="Picture 8" descr="https://www.morehouse.edu/communications/InsideMorehouse_w/dec10jan11/photos/students-home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9" y="1269535"/>
            <a:ext cx="4939511" cy="33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13899" y="1269535"/>
            <a:ext cx="9144000" cy="5711295"/>
          </a:xfrm>
        </p:spPr>
        <p:txBody>
          <a:bodyPr>
            <a:normAutofit/>
          </a:bodyPr>
          <a:lstStyle/>
          <a:p>
            <a:r>
              <a:rPr lang="en-US" dirty="0" smtClean="0"/>
              <a:t>Nashville Rescue Mission</a:t>
            </a:r>
          </a:p>
          <a:p>
            <a:pPr lvl="1"/>
            <a:r>
              <a:rPr lang="en-US" dirty="0" smtClean="0"/>
              <a:t>Women’s Campus (requires background check)</a:t>
            </a:r>
          </a:p>
          <a:p>
            <a:pPr lvl="2"/>
            <a:r>
              <a:rPr lang="en-US" dirty="0" smtClean="0"/>
              <a:t>Nov 9  @ 6am-8am (~8 volunteers)</a:t>
            </a:r>
          </a:p>
          <a:p>
            <a:pPr lvl="1"/>
            <a:r>
              <a:rPr lang="en-US" dirty="0" smtClean="0"/>
              <a:t>Men’s Campus</a:t>
            </a:r>
          </a:p>
          <a:p>
            <a:pPr lvl="2"/>
            <a:r>
              <a:rPr lang="en-US" dirty="0" smtClean="0"/>
              <a:t>Nov 2 @ 4:30am-7am (~13 volunteers) </a:t>
            </a:r>
          </a:p>
          <a:p>
            <a:pPr lvl="2"/>
            <a:r>
              <a:rPr lang="en-US" dirty="0" smtClean="0"/>
              <a:t>Nov 10 @ 10:30am-1am (~6 volunteers) </a:t>
            </a:r>
          </a:p>
          <a:p>
            <a:pPr lvl="2"/>
            <a:r>
              <a:rPr lang="en-US" dirty="0" smtClean="0"/>
              <a:t>Nov 17 @ 4:30am-7am (~14 volunteers)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Other Options are during school hours</a:t>
            </a:r>
          </a:p>
          <a:p>
            <a:pPr lvl="1"/>
            <a:r>
              <a:rPr lang="en-US" dirty="0" smtClean="0"/>
              <a:t>Holy Name		1</a:t>
            </a:r>
            <a:r>
              <a:rPr lang="en-US" baseline="30000" dirty="0" smtClean="0"/>
              <a:t>st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Friday	Food giveaway	12-3pm</a:t>
            </a:r>
          </a:p>
          <a:p>
            <a:pPr lvl="1"/>
            <a:r>
              <a:rPr lang="en-US" dirty="0" smtClean="0"/>
              <a:t>Community Care Fellowship Lunch	  </a:t>
            </a:r>
            <a:r>
              <a:rPr lang="en-US" dirty="0" err="1" smtClean="0"/>
              <a:t>T,Th,F</a:t>
            </a:r>
            <a:r>
              <a:rPr lang="en-US" dirty="0" smtClean="0"/>
              <a:t>	11:30a-12:30p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Waiting on Response: Salvation Army Soup Wagon</a:t>
            </a:r>
          </a:p>
        </p:txBody>
      </p:sp>
    </p:spTree>
    <p:extLst>
      <p:ext uri="{BB962C8B-B14F-4D97-AF65-F5344CB8AC3E}">
        <p14:creationId xmlns:p14="http://schemas.microsoft.com/office/powerpoint/2010/main" val="15039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Community Day Committee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93450"/>
            <a:ext cx="7972449" cy="540157"/>
          </a:xfrm>
        </p:spPr>
        <p:txBody>
          <a:bodyPr/>
          <a:lstStyle/>
          <a:p>
            <a:r>
              <a:rPr lang="en-US" dirty="0" smtClean="0"/>
              <a:t>Contact Chelsie </a:t>
            </a:r>
            <a:r>
              <a:rPr lang="en-US" dirty="0" err="1" smtClean="0"/>
              <a:t>Swepson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CSwepson09@email.mmc.edu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098" name="Picture 2" descr="http://acanderson9.files.wordpress.com/2013/07/m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3" y="2195005"/>
            <a:ext cx="3929748" cy="294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eatbeltvolunteer.org/news/0910/images/mehar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8" y="2196901"/>
            <a:ext cx="42386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a-mia.xx.fbcdn.net/hphotos-ash3/559198_689194921047_102759121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59" y="3257959"/>
            <a:ext cx="3502025" cy="35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-b-mia.xx.fbcdn.net/hphotos-prn1/23904_4036347903383_2008815462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/>
          <a:stretch/>
        </p:blipFill>
        <p:spPr bwMode="auto">
          <a:xfrm>
            <a:off x="10036783" y="962443"/>
            <a:ext cx="1999729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51254">
            <a:off x="215548" y="5584874"/>
            <a:ext cx="320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November 2</a:t>
            </a:r>
            <a:r>
              <a:rPr lang="en-US" sz="3200" baseline="30000" dirty="0" smtClean="0">
                <a:solidFill>
                  <a:srgbClr val="FFFF00"/>
                </a:solidFill>
              </a:rPr>
              <a:t>nd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68" y="343712"/>
            <a:ext cx="9404723" cy="1400530"/>
          </a:xfrm>
        </p:spPr>
        <p:txBody>
          <a:bodyPr/>
          <a:lstStyle/>
          <a:p>
            <a:r>
              <a:rPr lang="en-US" dirty="0" smtClean="0"/>
              <a:t>February Social Anyone???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64" y="1853248"/>
            <a:ext cx="5174658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Professional </a:t>
            </a:r>
            <a:r>
              <a:rPr lang="en-US" sz="2800" dirty="0"/>
              <a:t>“Networking</a:t>
            </a:r>
            <a:r>
              <a:rPr lang="en-US" sz="2800" dirty="0" smtClean="0"/>
              <a:t>” Event</a:t>
            </a:r>
          </a:p>
          <a:p>
            <a:r>
              <a:rPr lang="en-US" sz="2800" dirty="0" smtClean="0"/>
              <a:t>Invite professional and graduate students from neighboring schools:</a:t>
            </a:r>
          </a:p>
          <a:p>
            <a:pPr lvl="1"/>
            <a:r>
              <a:rPr lang="en-US" dirty="0" smtClean="0"/>
              <a:t>Belmont</a:t>
            </a:r>
          </a:p>
          <a:p>
            <a:pPr lvl="1"/>
            <a:r>
              <a:rPr lang="en-US" dirty="0" smtClean="0"/>
              <a:t>Fisk</a:t>
            </a:r>
          </a:p>
          <a:p>
            <a:pPr lvl="1"/>
            <a:r>
              <a:rPr lang="en-US" dirty="0" smtClean="0"/>
              <a:t>Lipscomb</a:t>
            </a:r>
          </a:p>
          <a:p>
            <a:pPr lvl="1"/>
            <a:r>
              <a:rPr lang="en-US" dirty="0" smtClean="0"/>
              <a:t>Nashville </a:t>
            </a:r>
            <a:r>
              <a:rPr lang="en-US" dirty="0"/>
              <a:t>School of </a:t>
            </a:r>
            <a:r>
              <a:rPr lang="en-US" dirty="0" smtClean="0"/>
              <a:t>Law</a:t>
            </a:r>
          </a:p>
          <a:p>
            <a:pPr lvl="1"/>
            <a:r>
              <a:rPr lang="en-US" dirty="0" smtClean="0"/>
              <a:t>TSU</a:t>
            </a:r>
          </a:p>
          <a:p>
            <a:pPr lvl="1"/>
            <a:r>
              <a:rPr lang="en-US" dirty="0" err="1" smtClean="0"/>
              <a:t>Trevecca</a:t>
            </a:r>
            <a:r>
              <a:rPr lang="en-US" dirty="0" smtClean="0"/>
              <a:t> Nazarene</a:t>
            </a:r>
          </a:p>
          <a:p>
            <a:pPr lvl="1"/>
            <a:r>
              <a:rPr lang="en-US" dirty="0" smtClean="0"/>
              <a:t>Vanderbilt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02" name="Picture 6" descr="http://careergirlnetwork.com/wp-content/uploads/2013/08/cocktail-ev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9" y="1358428"/>
            <a:ext cx="5781201" cy="43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j0U9aurpaHE/SpLkPwDJr4I/AAAAAAAAAIY/y3ejR-66iyo/s320/Timer+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12" y="4041947"/>
            <a:ext cx="3754736" cy="28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57" y="3480179"/>
            <a:ext cx="11114818" cy="32345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WEDNESDAY NOVEMBER ___TH!!!!!!!!!!!!</a:t>
            </a:r>
          </a:p>
          <a:p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GSA will provide the MEAT ONLY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!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SIGN UP SHEET WILL BE EMAILED OUT TO STUDENTS AND WILL CLOSE ON MONDAY NOVEMBER ____</a:t>
            </a:r>
          </a:p>
          <a:p>
            <a:r>
              <a:rPr lang="en-US" sz="28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$50 Gift card 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will go to the winner of the best dish!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Voting will take place at the meeting and the winner will be announced at the end</a:t>
            </a:r>
          </a:p>
          <a:p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http://www.peacechristianchurch.org/wp-content/uploads/2013/09/thanksgiving-potluck-web-header-960x250-copy-96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924" cy="3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Financial Wellness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2" y="2559360"/>
            <a:ext cx="6781193" cy="419548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Mandatory</a:t>
            </a:r>
            <a:r>
              <a:rPr lang="en-US" sz="3200" dirty="0" smtClean="0"/>
              <a:t>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session workshops begin </a:t>
            </a:r>
            <a:r>
              <a:rPr lang="en-US" sz="3200" b="1" dirty="0" smtClean="0">
                <a:solidFill>
                  <a:srgbClr val="FFC000"/>
                </a:solidFill>
              </a:rPr>
              <a:t>NEXT WEEK </a:t>
            </a:r>
            <a:r>
              <a:rPr lang="en-US" sz="3200" dirty="0" smtClean="0">
                <a:solidFill>
                  <a:srgbClr val="FFC000"/>
                </a:solidFill>
              </a:rPr>
              <a:t>at 5:30pm in LRC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Tuesday, Wednesday, or Friday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1026" name="Picture 2" descr="http://blog.groopt.com/wp-content/uploads/2012/10/Financial-responsibilit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5" y="2272757"/>
            <a:ext cx="4320893" cy="36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90" y="1285862"/>
            <a:ext cx="9404723" cy="1400530"/>
          </a:xfrm>
        </p:spPr>
        <p:txBody>
          <a:bodyPr/>
          <a:lstStyle/>
          <a:p>
            <a:r>
              <a:rPr lang="en-US" dirty="0" smtClean="0"/>
              <a:t>Questions, Comments, Concerns?</a:t>
            </a:r>
            <a:endParaRPr lang="en-US" dirty="0"/>
          </a:p>
        </p:txBody>
      </p:sp>
      <p:pic>
        <p:nvPicPr>
          <p:cNvPr id="5124" name="Picture 4" descr="http://blogs.msdn.com/blogfiles/willy-peter_schaub/WindowsLiveWriter/VSTSRangersProjectsWhoarethecontributors_D04C/CLIPART_OF_10925_S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47" y="2310789"/>
            <a:ext cx="3206604" cy="42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252" y="2704598"/>
            <a:ext cx="9404723" cy="1400530"/>
          </a:xfrm>
        </p:spPr>
        <p:txBody>
          <a:bodyPr/>
          <a:lstStyle/>
          <a:p>
            <a:r>
              <a:rPr lang="en-US" sz="11500" dirty="0" smtClean="0"/>
              <a:t>ADJOURN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8904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63" y="220899"/>
            <a:ext cx="9404723" cy="1400530"/>
          </a:xfrm>
        </p:spPr>
        <p:txBody>
          <a:bodyPr/>
          <a:lstStyle/>
          <a:p>
            <a:pPr algn="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63" y="589381"/>
            <a:ext cx="6191417" cy="4632053"/>
          </a:xfrm>
        </p:spPr>
        <p:txBody>
          <a:bodyPr>
            <a:noAutofit/>
          </a:bodyPr>
          <a:lstStyle/>
          <a:p>
            <a:r>
              <a:rPr lang="en-US" sz="1800" dirty="0" smtClean="0"/>
              <a:t>Minutes from </a:t>
            </a:r>
            <a:r>
              <a:rPr lang="en-US" sz="1800" dirty="0" smtClean="0"/>
              <a:t>September </a:t>
            </a:r>
            <a:r>
              <a:rPr lang="en-US" sz="1800" dirty="0" smtClean="0"/>
              <a:t>General Body Meeting</a:t>
            </a:r>
          </a:p>
          <a:p>
            <a:r>
              <a:rPr lang="en-US" sz="1800" dirty="0" smtClean="0"/>
              <a:t>Treasurer’s Report</a:t>
            </a:r>
            <a:endParaRPr lang="en-US" sz="1600" dirty="0" smtClean="0"/>
          </a:p>
          <a:p>
            <a:r>
              <a:rPr lang="en-US" sz="1800" dirty="0" smtClean="0"/>
              <a:t>Campus Groups </a:t>
            </a:r>
          </a:p>
          <a:p>
            <a:r>
              <a:rPr lang="en-US" sz="1800" dirty="0" smtClean="0"/>
              <a:t>Upcoming Events / Announcements</a:t>
            </a:r>
          </a:p>
          <a:p>
            <a:pPr lvl="1"/>
            <a:r>
              <a:rPr lang="en-US" sz="1600" dirty="0" smtClean="0"/>
              <a:t>October Social Event</a:t>
            </a:r>
          </a:p>
          <a:p>
            <a:pPr lvl="1"/>
            <a:r>
              <a:rPr lang="en-US" sz="1600" dirty="0" smtClean="0"/>
              <a:t>Happy Healthy Halloween</a:t>
            </a:r>
            <a:endParaRPr lang="en-US" sz="1600" dirty="0" smtClean="0"/>
          </a:p>
          <a:p>
            <a:pPr lvl="1"/>
            <a:r>
              <a:rPr lang="en-US" sz="1600" dirty="0" smtClean="0"/>
              <a:t>October Town Hall Meeting</a:t>
            </a:r>
            <a:endParaRPr lang="en-US" sz="1600" dirty="0" smtClean="0"/>
          </a:p>
          <a:p>
            <a:pPr lvl="1"/>
            <a:r>
              <a:rPr lang="en-US" sz="1600" dirty="0" smtClean="0"/>
              <a:t>November Community Service</a:t>
            </a:r>
          </a:p>
          <a:p>
            <a:pPr lvl="1"/>
            <a:r>
              <a:rPr lang="en-US" sz="1600" dirty="0" smtClean="0"/>
              <a:t>Community Day</a:t>
            </a:r>
            <a:endParaRPr lang="en-US" sz="1600" dirty="0" smtClean="0"/>
          </a:p>
          <a:p>
            <a:pPr lvl="1"/>
            <a:r>
              <a:rPr lang="en-US" sz="1600" dirty="0" smtClean="0"/>
              <a:t>GSA T-Shirt</a:t>
            </a:r>
          </a:p>
          <a:p>
            <a:pPr lvl="1"/>
            <a:r>
              <a:rPr lang="en-US" sz="1600" dirty="0" smtClean="0"/>
              <a:t>GSA Photo Showcase</a:t>
            </a:r>
            <a:endParaRPr lang="en-US" sz="1600" dirty="0" smtClean="0"/>
          </a:p>
          <a:p>
            <a:pPr lvl="1"/>
            <a:r>
              <a:rPr lang="en-US" sz="1600" dirty="0" smtClean="0"/>
              <a:t>February Social</a:t>
            </a:r>
            <a:endParaRPr lang="en-US" sz="1600" dirty="0" smtClean="0"/>
          </a:p>
          <a:p>
            <a:pPr lvl="1"/>
            <a:r>
              <a:rPr lang="en-US" sz="1600" dirty="0" smtClean="0"/>
              <a:t>Research </a:t>
            </a:r>
            <a:r>
              <a:rPr lang="en-US" sz="1600" dirty="0" smtClean="0"/>
              <a:t>Week (March</a:t>
            </a:r>
            <a:r>
              <a:rPr lang="en-US" sz="1600" dirty="0"/>
              <a:t>)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Thanksgiving Meeting</a:t>
            </a:r>
            <a:endParaRPr lang="en-US" sz="1600" dirty="0" smtClean="0"/>
          </a:p>
          <a:p>
            <a:r>
              <a:rPr lang="en-US" sz="1800" dirty="0" smtClean="0"/>
              <a:t>Questions, Comments, Concerns</a:t>
            </a:r>
          </a:p>
          <a:p>
            <a:r>
              <a:rPr lang="en-US" sz="1800" dirty="0" smtClean="0"/>
              <a:t>Adjourn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9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96" y="0"/>
            <a:ext cx="10046812" cy="1400530"/>
          </a:xfrm>
        </p:spPr>
        <p:txBody>
          <a:bodyPr/>
          <a:lstStyle/>
          <a:p>
            <a:r>
              <a:rPr lang="en-US" dirty="0" smtClean="0"/>
              <a:t>Treasurer’s Report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16900"/>
              </p:ext>
            </p:extLst>
          </p:nvPr>
        </p:nvGraphicFramePr>
        <p:xfrm>
          <a:off x="557495" y="696034"/>
          <a:ext cx="9227949" cy="58872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96067"/>
                <a:gridCol w="3431882"/>
              </a:tblGrid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GSA Initial Amount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3912.51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Metro Parks Nashville (Cenntineal Park)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Grill Rental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Icecream Social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162.5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Sams Club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254.43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Jim N Nicks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Stephanie water &amp; 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16.02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Jessica burger needs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1st General Body Meeting Pizza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218.34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Jessica Sutton  Softball shirts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2nd General Body Meeting Honey baked ham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3rd General body Meeting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1930.51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Missing Money deposit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+2000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Fall Registration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+10,500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2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Working Budget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14430.51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8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300" y="182327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Campus Groups- GSA Page</a:t>
            </a:r>
            <a:br>
              <a:rPr lang="en-US" dirty="0" smtClean="0"/>
            </a:br>
            <a:r>
              <a:rPr lang="en-US" dirty="0" smtClean="0"/>
              <a:t>mmc.campusgroups.com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73" t="3126" r="5071" b="11054"/>
          <a:stretch/>
        </p:blipFill>
        <p:spPr>
          <a:xfrm>
            <a:off x="2119108" y="1582857"/>
            <a:ext cx="8545106" cy="4518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203" y="6250676"/>
            <a:ext cx="1113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P.S. We have a </a:t>
            </a:r>
            <a:r>
              <a:rPr lang="en-US" dirty="0" err="1" smtClean="0">
                <a:solidFill>
                  <a:srgbClr val="FFFF00"/>
                </a:solidFill>
              </a:rPr>
              <a:t>facebook</a:t>
            </a:r>
            <a:r>
              <a:rPr lang="en-US" dirty="0" smtClean="0">
                <a:solidFill>
                  <a:srgbClr val="FFFF00"/>
                </a:solidFill>
              </a:rPr>
              <a:t> page!  (Graduate Student Association GSA of Meharry Medical College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Thank You!!</a:t>
            </a:r>
            <a:endParaRPr lang="en-US" sz="5400" b="1" dirty="0">
              <a:solidFill>
                <a:srgbClr val="FFC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44" y="1422394"/>
            <a:ext cx="7207102" cy="4564498"/>
          </a:xfrm>
        </p:spPr>
      </p:pic>
      <p:pic>
        <p:nvPicPr>
          <p:cNvPr id="7" name="Picture 2" descr="http://www.internetmonk.com/wp-content/uploads/halloween-haunted-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06" y="244841"/>
            <a:ext cx="2842670" cy="28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.swfkits.com/swf-converter-blog/wp-content/uploads/2011/10/Halloween-wallpape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1" y="4360566"/>
            <a:ext cx="3059384" cy="22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975"/>
            <a:ext cx="10094869" cy="1400530"/>
          </a:xfrm>
        </p:spPr>
        <p:txBody>
          <a:bodyPr/>
          <a:lstStyle/>
          <a:p>
            <a:pPr algn="ctr"/>
            <a:r>
              <a:rPr lang="en-US" dirty="0" smtClean="0"/>
              <a:t>Happy Healthy Halloween</a:t>
            </a:r>
            <a:endParaRPr lang="en-US" dirty="0"/>
          </a:p>
        </p:txBody>
      </p:sp>
      <p:sp>
        <p:nvSpPr>
          <p:cNvPr id="4" name="AutoShape 4" descr="data:image/jpeg;base64,/9j/4AAQSkZJRgABAQAAAQABAAD/2wCEAAkGBhMSEBUUEhQVFRQUFRQRFBQQFBAQFBAUFRUXFBQQFRQXGyYeFxkjGRQUHy8gIycpLCwtFR4xNTAqNSYrLCkBCQoKDgwOGg8PGi0kHyQsLCopLCkvLC8uLCkpLCwpLDUsKS8pLCkpLCwpLCkpLCkpLCkpLCkpKSwsLCksLCwsLP/AABEIAKQBMgMBIgACEQEDEQH/xAAcAAABBQEBAQAAAAAAAAAAAAACAAEDBQYEBwj/xABHEAABAwIDBAcFBQUGBQUBAAABAAIRAyEEEjEFQVGRBhMiYXGBsTJScqHRBxUjQsEUM4KS8BZic6Ky4UNTY9LxJDSDs9MX/8QAGgEAAgMBAQAAAAAAAAAAAAAAAAECAwQFBv/EAC4RAAICAQQABAUEAwEBAAAAAAABAhEDBBIhMRNBUWEUInHR4QWBsfAzkcFCMv/aAAwDAQACEQMRAD8A2GJx9QVqgD3AB7gAHOAABMAKRmNqe+7+ZyrsXU/Hq/4j/wDUVPSegCyoYp/vO/mK6RXd7x5lV+Feu8BTXRFgftLvedzKcYh3vO5lROF04USRN17vePMohXd7x5lRBECkAfXu948yn693vHmUCQSAMVncTzKE13ZozG4tcpIMQYg8IUJdEl2SNrO948ykazvePMod6RVd8Flcio4h0e0dOJUnXO948yuahopwmmJokFZ3E8yiFV3E81EEQTsKJBUPE80+c8TzQBOCiwoPOeJRZzxKjCJABB54lPmPEoAU4KVhQeY8U+Y8UMpFyVjoLMVV7T6V4bDmKtZgdrkBzv8A5WyV5r02+0qpUc6jhXFlIS01GS19XcS1wu1vCIJ4wsdg6hkuc4gTdxuST37yhtklFHrmM+0ejT7THOqTYNOZsHiQ4Khf9q1Q1RYt1aG9mD39oFYHEbSaZABjiZJPeVXVazidT6g96jtlIb2o9r2V03ZVc7NVyFzS2C7KwGIBbwMrXYaoS4OzAtLBo4EZuI+q+a3YlzRmDoJ1G4+C2H2f9IDUrig4nttLmjg5uoHiJ5I2NeZDbHtHtbn3sUJceJUOHZDQO5SSnyOkPmPE80JeeJ5pISUWFIc1DxPNAaruJ5lIoSlbCjvpsEDwCSel7I8AktKKDBbRBGIq/wCI/wD1FKnXXZtSh+LU+N3qVXPpQkMtsBUlWzXWVDs90K2pvVkXwRa5Ccbogow1StaojHARhqEIwUANCdKU5KQDQmrNt5J071FkiOmZAPki3oRv5806pXmi0joi3NSz3KOn+pUqaExwe70RAoQiTEOCilCE6LGEnTAp5SAQJ/op5KaU6BnJtbarcPT6x/sgga8bLCdOPtAa/CupUCQ+qMpcDdtP88RpItPeVqumeHz4OoIkjK4DjDgV4NtOo4F2b2nAN8LifBXqEfD3ed/sV3LfXlR0YXDioQGfmIaO4ceQV50m2AaVBrmCzbOjv3qq2KeoLKlTSMwaJGtgS4aWHzW/wWLq1mWosyuGlSo6/fGQqlvmzXFLbR5K/Ef7/ULrwpnUeasuk2ym067uw1m+KZcWh0cIHyU2G6LVKjSWOZ7MtZldLx/iCwndIU7SfJTslLhFPicS0sjQhxF/Q/VF0bxvUYuhXH/DqCfAgtI5FVxqB1iL6EHXvB7wpMLiMjhNxI7ie496JMike4f/ANHZHsj/ADfRAftKZ7vyd9Fl/wBnoxOcISyh/wAxq7C0WnfFs5L1Odc8V/fc07vtMZ7vyf8ARSYH7QOtqBjWDdM5hZZB1TDj/iDku3ZGGZ1oewyHNtwUcuixRg2rsePV5ZTSbVHqPmmd4qh250j/AGfqpAipYucYDABMlcbun2GsGVGucTEQ6JmNVwXJI70cGSSUkrs3VL2R4D0SSoGWtPcPRJa10YH2Z7G0u2/4neq4alBWWKP4jvid6qIsTaAr2UoXdRekaSiqGELgGdzHIwq2niV3Un2RYEgRhCEQQAQSSBTpAMUnJFJyiSI945J0L/8AdEVS+GWLojZqfEqYKBrbn+tylyhCGw06DKEsoTAlCUoIC4dtbWZhaDqrxIbEAQC5xsGhKwLIFFK8W2x9pGJqO7Lwxu5lIR/M/U+SrBt/Eu9p7vKo8FK2Oj3yU+ZeQbF6aYmi4fiGoy0sqnPI3gO1BXrVCuHta4aOAcPAiUKVg1RzbcI/Z6nwrxzaexevxOQESXBxmRDdXEnwBXs+02zRqD+470Xju2pFcOaSDlEEWO9dbR4vGxSh/ejnarN4OSM648y3p7Aa2GuuG5WttEsZoTxPErTYJwbuVDsjFtOUZXaAZo7OmvdKu80aLiyuMmn5HoUouKrzKTpBsPr3EzlIkkkSD3eSothV3Yev1bomHFsEkHsyGTw39y3TnWPNZuvspvbD29pzy9rtP4QRoYCsuypra7R5rtJsVTMZjcxpJuSPNc1Ok57mhsSSSJvpfwXdtrDllYgjXQ6my5NnVMrs7iTNgB3H5f7q0yPsnrNf1ZaZMRlJJHiPHvXXsUzQuXWdbvELtx2Bp1GB1LMCQCSfzTv0RYWh1dBtMi85ifKA3lC26PDPxY2q8zHq80FifPsQtpdtokwY171suj5htMcC5nzKzFZtqTu4jk5aHZVSAe6p6wV2pLdja+v2ONF7cq/b7ml6ZYfPh6LspMWsJgltisHQ2VWc4BtMzIiRF5Xr2FoCpQaCmZshoM/ovITxRk+T2um/UMmCGyKT+pocFPVMnXI2fGBKZHRHZHgPRJbV0cd9mexZ/Ef8TvVJhSxX7x/xO9ULVIROAgqUJTtKnaUqGVVbDkXCKhXXfWpSuCthyNFDoZYU6kqYKroViNVYUqkp2FEoCRSCcBAhimOicpjookgE07uBKdA72j3/AKf+Sqp9FkRyjQFPKiiTCToU6YhVa7WNLnENaNS4gAeZXn3Tra7MU1lOk45GOLnGLPMQI7hJ5rT9LejAx1FtI1HU8rxUBaA6SARDmk3F/ksbtD7PKeCoGoK1SoSQ2HgNF9MoHzngoy6JRVujKP2ZGhHnZc1Sg5pENmTALXOj5hX+ydm5jL7wd45eCt37GY6oHzZojLYjxUNxo8H1KPEbHFOm2oHlxJhzYu0kE2vcWXpWw8cBhqILr9W0b+CyO1djGphy2mO00hwO+eI8pHmtD0Up1P2Sl1gIcARf3QTl+S5f6g3sTvzNmGEVOkvI1VW9M97T6LyTbDO2PBettuzyheY4xnavuJHzXq/0efyX7L+DzX6nD5q92H0eqEgtO6I8Ff8AWhZqlbSxWi2Bs8Yim8S5r2zlIIykxIBB1v4KvWaR73kj0zTpNbFQUJ3a8yZhlNimAt5R4zZR4OrLb67x+i6AFzUdRmS6S9F+te3q2lzjIAbczrMeCzH9kKrHZQ0yS6xa4u74b/UL1rA7O62s0cCHO7mjXnp5rT/cdIuJAyOP5mBonxtdXYuY8oxahuMvlPGMNs/KwNA9kRfU+KhxmDK9H2v0JrNcXU8tQHc3sv8A5TbkVl9o4J9MxUY5p4PaWz4TqvTYM0GltPO58MudxmMTTiiziHuHO6s9nOs/+F3yUGPpzSP92oPmIU2zhr3sHyV8VcZfX8meTqcfp+D07o++aIVgVUdFqk0B5eitivJZFU2j1GN3FMtKXsjwHoklR9keA9ElcipmfxQ/Ef8AE71QtR4kfiP+J3qk0KZEQCklCEQCADBTupgoQjaVEZyVsKo6VQtN1Zwoa2GBUWqJWHSqSFIq9jyw3XayrKLEOQmIsiKEpMYKjrceBn6/KVIVHXcBqq5KyaETdEuD70pCO2D4SfRddHENcOyQf08Ql4c4q2mPfFukyREhSlIYRKqdv7IOJY1ubLDs1xmGhGkjirUFM9wSaJRbTtHl1Zj8PUcyoIixMzM6OHEFHS2jJgc1qOlfRt+Jc11NzQWiCHh194MgFZp/RivQ7T2gsFy5hLgPGQCFBJGjxHIvNj4i8FXmGqAPZSbJc8mBbsgXLj3XA81kcPXDb6Ab+C2vRehDTiKtnVABTBsWUh7MjcXSSfEDcs+XTLO6l0XPN4cfctmYFwEWPgV53tvYlem9xdSfllxzBpc2JmZbIC9Gq42FLh9ocdF1NLP4ZVFWujkaiHj8tnjzHLYdC6LsjnH2XOAb3kC5B4d60mN2ThnVRUNJhdxizr+0W6E95QbRxJYxzw0uytc5rGAkugGGgD9FszapZIUkZsWl2ytuzFV+xWfFx1jm2+KF3ZuHgI1J4Kr2ds+sW/u6hcTmJyOHac7M43Frra7I2IKfbqQX7hqGeHE964+OLk+Dt5JKC57OzY+B6pl/bdd3dwb5LuFWNFEH3PgkdfBblGlRznJt2zqZXT4uhTqsyVWh7T+VwBjv7j4LlzKQEkAp7afBG7PMum3RX9la9zL0XlhaTc03A3Y7ug2Pj557A6/wr2naWz24ig+k/R7S3w4OHeDB8l4yyiadUsd7TC6m7xaYPzC7mgyvJCUZdr7fg4evx+HkhJdfn8m76HPmj8vmr8rL9C6nZcOBK05K8/q41mkd7TO8aLWiOyPAeiSVH2R4D0STQMocQfxH/E71TSmxP7x/xO9UIcpkSVECogVICkMMI2qMFSNSAMIgUEomoAGrRBXMWFngu1O8AhRaHZFTqBwSKhq4ctu3kipVZCiSCKpOl9QtwryONMc3NF1dOKoem18FU7sh5PartP8A5Y/VfyV5/wDFKvR/wcvRrZLarC95mDAYDG4HMYvvPJcj8caNUiZyvLQZNxJEHjYBUmyOkLqJlp1EeXfuUOJ2oXuk6kkndqdV6PwHuludxZ574hbY7eGj02hUDmhw0IB5qRVfRyoThaZ7jyzFWa8pkSjNx9Geng90UwwnQp1CyQzgocUyab5i7XAZrgkiwI4LoKrcXUJPdwSUbHdGb2J0deDNfLFuw0lwdHEwLdy1rai5qKlLyBpPgtCSSK5Nvs6XmYT07uaOP6oKb5YDxKLDv7Y7lKiJ24xsFRVD2gpccZEqCe0EUI6utTZlyYnaIY4js2LW3cBrk3ce2Lb1zM24cxGSQJMhwAgMDrH803juU6Ilqw3lFK58PXLgSREEgXmQN6lnRMTHe76qSm7srnqO08FLTNkAddIry7p1gDSx5d+WrFRvjAa4eOYE+a9OoFZ37Qdl9ZhusA7VE5/4DZ49D/CtOhy+HmV9Pgya7F4mF12uf9fgz3Qup2njvla4rE9D6kVnDiAVtSs2vVZmadE7xIuKHst8B6JJUB2W+A9ElUi1mdxZ/Ef8TvVCwp8X+8f8bvVA1SIkwKIFRhG1AyUIwo2lGCkAYKJBKMOQA6Pco5R7khgrnrYcm7deHFdCaVFjRzU602NjvCqemFOcFWH/AE/1Cu69AOvo4aEKr21fD1WO1yGODrahPG6nF+6CauD+h4rh8adDBjjqrTANfWeKdMZnOMAD5k8AOK1bdk0qlOkX02OIa0SQJ00ld+xMPTYB1VNrajJdIGUPkluRxFyCB5WO5deesai+Dlw0S3WaPBYfq6bGCOy0N5DVTg96qtnY5z6lR5zCicjWCoA00ngHMSRq0k5SdAWg6Exab438FxJR55OvGXHAYP8AUJ/NACiBUdqHY5Gt93cq2u/XuAKsd/kqDaD5a6bzI4WUoJCk+Aa1Z9iCRLuyGlsm0iJsdDrwVnh62ZoPkd9xqFX4XtMuI3i8zvkcyi2YYYRuBMX8z81auFT7/vv9yhd2WUqbCCXfL5LjD1O/Eto0jVqHK1pDiTuBMRbU3iO9N8Fi54LBz5Z36clT1doO6xmUw2dYGVxzMytc4+zJJERcFctfplhTLQ6o4HTqmXPGCbjzC4NodOGNszDgE5SDVzOcXA9k5d5VEtRCLVP619H7NdlnwuSapcGjfth5u2iCZLYe7I4uDsvZkXEAGe5d9J7XN7LRBEREWiIjwjyWew1DrKVN2IHaL3V8pBYWwJIAHBdnR3Eh9KWNys0aCTutHACMv6rVGXiQUlGvX9+ub58+l630YbcMrg3fp+3fFe/my4KcGyEqN1Tdu4qSLWHVNh4KWgeyPP1XF1sGHc9y6KZ18fVJjR20XKXEUg9ha4SHAtcOIIghctA2XUx8qD9USR5hsfDmhjnUjqwlk8QPZd5gg+a20rP9J8L1e0aVXdVbB+JkNP8Aly8ldVcQGtLnGABJPAKzWy3uM/VFekjsTh6Mv6Hst8B6JIcFUDqbHNuHMa4HiCAQUlSuix9mdxf71/xu9ULSixn7x/xu9VGFICYIwFE0qUIAMBG1RhGCkBIkhlG1IYQUm5REqQOsgAEyRKFRGFKr9rUQ+jUafdJ4QRcEcl28fBc2LvTd8LvQpLtEq4MthP3TbzAAnQ24ri2Hi3DFQdCHNHdBJ+qmwLuyfP1XJsp//qsuUGC4zFx5roNfLP6GS+Ymhx+3KOGMVHNGcghpIklxgiOB15qao14cHUTMgDK42cNA2TvA04i2sZsb0y2WataC0vcW/h5HwaYMA5mkhsSJ46rswJpspDDl1Rzy2zOtfmeIIM5SIb42+S5m6zp48bXK/b7MvMH0tY+oacQ5pyuvLfEOFiNFf06oIkFeaYHotiGVi9rqdFskgPqGo4DXIcoM81oNk4rLmBc4n2ySSYkXAnQBScVTpipyq417mulU1ekS0mLX5Ljdj3U6zXA9l7m03sns9oHLUa3TNmgEjUOM6BRVtgg5jTrVG5iTDpIEmYERZVLKovlE3p35MPDV3Nc2nk/DAjP7vBsb130WRPeSea48FhKzG5XZXkWDmuiR3zvU7G1BqIvcGD6dy0LJB82jK8M4uqbOrrQLuIDRqToBxVtUoNfT3PY4dzw4ehWS2ziZAYNCe15XA5+iani30mzTJB1gaHxGhVTzrdXaL1p5ON9MtMR0doBnWUmCm8C/V9lpgGQWC3ylUzdruMtywBYHNDjujLH6qw2Htx1Yva8Q4QYEwQd8HvC4OraKzmukxABBdaIgcCYg34p/Ld1x/fYIPIntv/ZYYXHVWwMr/MsI+RXfhsU1rwS2CAW2kAAkEwNNQqxj4NnE9zgAR6TyQYjEkm+5Z3OUOYs1vHHJ/wDSNcyoCLFDUbIWWo7ScNF30dsnero6v1Rllo3/AOWWdV9jP/myDCVTmy6mBE7xpz0XOcaHBctbEhpDss5SdCLjh6K34mEl2U/DZE+jTYYSFNiMTSpNzVXsYPeqvawfMrzXbPSLHVDloubQp/8ATGao7/5Dp5AHvVTR2e5xmoOscdXvc5zz4l2qqnqUui6Gkb5k6PQekT6eJoNrUHtqCjVDi6mcwj2XiRwzA+SDaQzUHji0+iyNDDGm1xpktJBkNJGa0EECxtZa+g7PTHe0fMJrL4mP6MhPF4WTjzL3o5/7PD/4FH/62pKbZzMtGm0aNpsaPANASVyfBmly2zPYw/iv+N3qVGE+NP4r/jd6lC1SAlaVI0qJqKUATNcpAVztKMOSGSwiBUYcjBSAPMpBooZUjTZAAZkyYpSoEhwdfBc9f2XfCfRTSonCx8FEkjGYXRyrsK9zcXImC6PGVZ0GwHKLA4ZzsQDlJa10k7piYXWTXzX6GCV/LXqWW3dkCq0OAGdu+4JaAezbxWT2jtvqqTLta/MHNpwJI0cX79Cb8V6DVngVXY/YtKu+m+owF1MktJy6EQWnu0PkuM0r5OrDI4xaRVbM2oHABw7USS8QBP5gD56BVnSHpNlxDDSqtflDg4suAbAMcZ19r5LaCgIALWEAQM0OgcLhY3ph0OcS7EYYAk3q0Bo8AR1lMbnQLt36i+soON8hkyS28Cw22zWfTzM7IeHvNoAbJAEGQc2XyBWm+9WACAT3TIHmV590TzVqrWMzFpPbiJpjSTNpmAJ1JjUr0Ch0Ypi/WVDv1aB6KMoqMuUWRzboon+8WgixEhS/tYOi46/R8zmpvmN1T/uH0XCcQ8at/luoOMWuESjN+p0YxsqPNbwC56mMG+R4ghQVtoCIbqd50ChSiXJuRHgcb1eIFTd7J72nX6+S0uMphxzCx46tcOBG9YxtAkwL+C0eD61rGt1t8UX+kqzC3JtMo1KUKkuyYYOLtawHflAaShOEcdx5hFnqmRkN5/K7s20BNuK7GYarBy6drKXNc4khoIG62aRdXPT7jN8W0cbaOXUH19Eo4K6OBtM68QQuarsw72+bVU9O10Xx1S8yuzQo3Vlz7cxn7OWkglhOVxkAsO4kbxqosJim1AMoN7gEajiIVUsM4rc0XQzwk6TJine61k7qTuB5FQkKlovUgqLZOq0Oyj+GBe1uSzFWsGgk2AuSrjoxjM9KeN+e5X4YSSlLy/6ZdTKNxXn/AMN5hj2G/C30SSwp/Db8LfQJ1tRz2ZXG/vX/ABu9ShBRY0/i1Pjd6lRAqQidrkQcoQUbSkMmBRSogUTSkBMAjaVGCiBQBIpGGygBRtKQCchBTFycFRZNDhRwjCjUWNGRZ+ZRipDmkf8AOF/Fimb+ZPSwecN/xGu5MK6O5J8mSm1waDUKJ1OEbNED3LmyNqBRAoJTyqiZz4fZFNlV9RjcrqnthsBrzPtuG926VYtaufMjD07vsVHTAAuspXqgZjmEAwM1tTZaQmQRxssD0kffJNgbRvdJB5QVJPjgnCNySZZYrFiLEGN9wDa/jqqxjesItF1z06hDcpJLW6jvOgV1sXCzBAtrf5KmON2bpzUY2izw2BDW2F0sTiHU3sAaXE3JBy5GiJ8Tew7lZ0GhutzwCYU4ruedMgBFiImJW/HGKfK4o5GSTa7OiJaCHG8FdWGkj2j/AFvXLRogHLbKbt1t3KSkDTdMW33MfNKueV/JWTYetJcIdZxbLv7u/wADbmpa1VrGlziABqSpWNBuN6ixGCa+MzQcpzAHQHcY0KvSiuuivmjmxWEbUEOAIO4ifVQ0tlMa2GgAnePy+CszTUYEnuQ+VQ1wyCjgBbfxtbvXju3Nnuw76tMtLCx/ZGnYJOUg7wRF17o1lrEd8mFj/tb2NOFZWETTHVv4kOcCw98On+ZS081Ce31oWeDlHd6WeaYTFPcAHOcRBsXOIt3LedDKhDI7v1XnWAddviRzC2/RGvcD4m/Nbdel4PBh0Mm83LPXcGfw2fC30CSWCP4TPgb6BMuSujqM43bCpuJcS6XEuMFsSb2smHR6nxfzb9E6SYhf2fp8X82/RONg0+LubfokkkMf7kZxdzH0TjYzOLuY+iSSAC+6GcXcx9EhspnF3MfROkgQvupnF3MfRONmt4u5j6JJIGMdlM4u5j6JfdbOLuY+idJKgsYbKZxdzH0THZLOLuY+iSSdIds4B0Ooz7VTjqz/ALVLT6LUho6puOrbRI91MkpN2QRN9wU/efzb9E39nqfF/Nv0TpKFIlbB/s5S4v5j6Jf2dpf3uY+idJLZH0HuY46PU+Lv8v0TjYNPi7m36JJI2R9A3Mf7jZxfzH0VOPs3w3bl1Z2d5qdp1M5C4yQ05LCUySe1INz9RP8As0wptnrAZg6A6nqBG9isMP0SosblaX+Mtn/SkkhJJg5yapslZ0bpDe/m36Jz0fpzMuuC0glsEHjbuSSU12RY7dgUwIl/EXbbhFlKdlsO88x9E6SdgPT2Y1uhdzH0RDAt4n5JJIsQjgW8T8vog+628Xcx9EkkrCg2YBo4+Zlcm2ujlLF0TRqF4aSDLCGukaG4I37wkki3dhRm6f2OYJulTEWM+3S//NWOA+zvD0TLH1tZ7TqZ1/gSSUpZZzW2TtEY44Rdpcl8x+UBo0aMonWBZJJJCSBtn//Z"/>
          <p:cNvSpPr>
            <a:spLocks noChangeAspect="1" noChangeArrowheads="1"/>
          </p:cNvSpPr>
          <p:nvPr/>
        </p:nvSpPr>
        <p:spPr bwMode="auto">
          <a:xfrm>
            <a:off x="0" y="-1803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7601" y="1853248"/>
            <a:ext cx="5590917" cy="4771291"/>
          </a:xfrm>
        </p:spPr>
        <p:txBody>
          <a:bodyPr>
            <a:normAutofit/>
          </a:bodyPr>
          <a:lstStyle/>
          <a:p>
            <a:r>
              <a:rPr lang="en-US" dirty="0" smtClean="0"/>
              <a:t>Thursday October 31</a:t>
            </a:r>
            <a:r>
              <a:rPr lang="en-US" baseline="30000" dirty="0" smtClean="0"/>
              <a:t>st</a:t>
            </a:r>
            <a:r>
              <a:rPr lang="en-US" dirty="0" smtClean="0"/>
              <a:t> at 4:30pm in Ross Fitness Center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Volunteers must arrive by 2:30pm!!!</a:t>
            </a:r>
          </a:p>
          <a:p>
            <a:r>
              <a:rPr lang="en-US" dirty="0" smtClean="0"/>
              <a:t>Table theme is “Mad Scientists!”</a:t>
            </a:r>
          </a:p>
          <a:p>
            <a:pPr lvl="1"/>
            <a:r>
              <a:rPr lang="en-US" dirty="0" smtClean="0"/>
              <a:t>Will be making “boo bubbles” and “slime” as well as passing out candy.</a:t>
            </a:r>
          </a:p>
          <a:p>
            <a:r>
              <a:rPr lang="en-US" dirty="0" smtClean="0"/>
              <a:t>For questions email JSutton11</a:t>
            </a:r>
          </a:p>
          <a:p>
            <a:endParaRPr lang="en-US" dirty="0"/>
          </a:p>
        </p:txBody>
      </p:sp>
      <p:pic>
        <p:nvPicPr>
          <p:cNvPr id="2050" name="Picture 2" descr="http://www.brooklineconnection.com/history/RecCenter/images1/Hallow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50" y="9612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bimg.com/img-524353cd/turbine/chi-ugc-relatedphoto-annual-halloween-carnival-returns-oct-31-to-2013-09-25/5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8" y="961240"/>
            <a:ext cx="2181172" cy="33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arkcountynv.gov/Depts/newsletters/districtg/PublishingImages/costu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8" y="4238893"/>
            <a:ext cx="6129432" cy="26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GSA </a:t>
            </a:r>
            <a:r>
              <a:rPr lang="en-US" dirty="0" smtClean="0"/>
              <a:t>T-Shirt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01" y="1853248"/>
            <a:ext cx="5590917" cy="4771291"/>
          </a:xfrm>
        </p:spPr>
        <p:txBody>
          <a:bodyPr>
            <a:normAutofit/>
          </a:bodyPr>
          <a:lstStyle/>
          <a:p>
            <a:r>
              <a:rPr lang="en-US" dirty="0" smtClean="0"/>
              <a:t>Thank you to all who voted!</a:t>
            </a:r>
          </a:p>
          <a:p>
            <a:r>
              <a:rPr lang="en-US" dirty="0" smtClean="0"/>
              <a:t>Low Sales</a:t>
            </a:r>
          </a:p>
          <a:p>
            <a:r>
              <a:rPr lang="en-US" dirty="0" smtClean="0"/>
              <a:t>Shirts on sale until Monday</a:t>
            </a:r>
          </a:p>
          <a:p>
            <a:pPr lvl="1"/>
            <a:r>
              <a:rPr lang="en-US" dirty="0" err="1" smtClean="0"/>
              <a:t>Paypal</a:t>
            </a:r>
            <a:r>
              <a:rPr lang="en-US" dirty="0" smtClean="0"/>
              <a:t> requests will be sent out on Monday November 4th</a:t>
            </a:r>
            <a:endParaRPr lang="en-US" dirty="0" smtClean="0"/>
          </a:p>
          <a:p>
            <a:r>
              <a:rPr lang="en-US" dirty="0" smtClean="0"/>
              <a:t>Shirts will be ordered on Tuesday November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Shirts will cost $15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3265" r="5807" b="7929"/>
          <a:stretch/>
        </p:blipFill>
        <p:spPr>
          <a:xfrm>
            <a:off x="8019685" y="-1"/>
            <a:ext cx="4172316" cy="4640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1480" r="7866" b="7474"/>
          <a:stretch/>
        </p:blipFill>
        <p:spPr>
          <a:xfrm>
            <a:off x="5175071" y="2387855"/>
            <a:ext cx="3824684" cy="446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 GSA Photos!!!!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182" y="1579240"/>
            <a:ext cx="8180110" cy="419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5F028"/>
                </a:solidFill>
              </a:rPr>
              <a:t>Pictures needed for display case in Atrium</a:t>
            </a:r>
          </a:p>
          <a:p>
            <a:pPr marL="0" indent="0">
              <a:buNone/>
            </a:pPr>
            <a:endParaRPr lang="en-US" sz="2400" dirty="0">
              <a:solidFill>
                <a:srgbClr val="F5F028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5F028"/>
                </a:solidFill>
              </a:rPr>
              <a:t>20 – 4X6 Photos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F5F028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5F028"/>
                </a:solidFill>
              </a:rPr>
              <a:t>White Coat Ceremony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5F028"/>
                </a:solidFill>
              </a:rPr>
              <a:t>Convocation</a:t>
            </a:r>
            <a:endParaRPr lang="en-US" sz="2400" dirty="0" smtClean="0">
              <a:solidFill>
                <a:srgbClr val="F5F028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5F028"/>
                </a:solidFill>
              </a:rPr>
              <a:t>2013 Graduation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5F028"/>
                </a:solidFill>
              </a:rPr>
              <a:t>GSA Events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5F028"/>
                </a:solidFill>
              </a:rPr>
              <a:t>Meharry</a:t>
            </a:r>
            <a:r>
              <a:rPr lang="en-US" sz="2400" b="1" dirty="0" smtClean="0">
                <a:solidFill>
                  <a:srgbClr val="F5F028"/>
                </a:solidFill>
              </a:rPr>
              <a:t> Email: Stephanie Pulliam (spulliam09</a:t>
            </a:r>
            <a:r>
              <a:rPr lang="en-US" sz="2400" dirty="0" smtClean="0">
                <a:solidFill>
                  <a:srgbClr val="F5F028"/>
                </a:solidFill>
              </a:rPr>
              <a:t>)</a:t>
            </a:r>
            <a:endParaRPr lang="en-US" sz="2400" dirty="0">
              <a:solidFill>
                <a:srgbClr val="F5F028"/>
              </a:solidFill>
            </a:endParaRPr>
          </a:p>
        </p:txBody>
      </p:sp>
      <p:pic>
        <p:nvPicPr>
          <p:cNvPr id="3074" name="Picture 2" descr="http://www.tapout101.com/wp-content/uploads/2011/07/subm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6" y="2247307"/>
            <a:ext cx="4753733" cy="31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hamptonroads.com/cache/files/images/113777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90" y="1566223"/>
            <a:ext cx="7274256" cy="48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 Hall Meeting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3755" y="1853248"/>
            <a:ext cx="3659756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Thank you to everyone who came out and everyone who submitted a question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Responses were emailed out to students and are available for viewing on Campus Groups.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2203</TotalTime>
  <Words>502</Words>
  <Application>Microsoft Office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Graduate Student Association </vt:lpstr>
      <vt:lpstr>Agenda</vt:lpstr>
      <vt:lpstr>Treasurer’s Report</vt:lpstr>
      <vt:lpstr>Campus Groups- GSA Page mmc.campusgroups.com</vt:lpstr>
      <vt:lpstr>Thank You!!</vt:lpstr>
      <vt:lpstr>Happy Healthy Halloween</vt:lpstr>
      <vt:lpstr>GSA T-Shirt</vt:lpstr>
      <vt:lpstr>Call for GSA Photos!!!!</vt:lpstr>
      <vt:lpstr>Town Hall Meeting</vt:lpstr>
      <vt:lpstr>Research Week Committee</vt:lpstr>
      <vt:lpstr>November Service Event</vt:lpstr>
      <vt:lpstr>Community Day Committee</vt:lpstr>
      <vt:lpstr>February Social Anyone???</vt:lpstr>
      <vt:lpstr>PowerPoint Presentation</vt:lpstr>
      <vt:lpstr>Required Financial Wellness Workshop</vt:lpstr>
      <vt:lpstr>Questions, Comments, Concerns?</vt:lpstr>
      <vt:lpstr>ADJOURN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Student Association</dc:title>
  <dc:creator>Jessica Sutton</dc:creator>
  <cp:lastModifiedBy>Jessica Sutton</cp:lastModifiedBy>
  <cp:revision>71</cp:revision>
  <dcterms:created xsi:type="dcterms:W3CDTF">2013-08-28T17:36:47Z</dcterms:created>
  <dcterms:modified xsi:type="dcterms:W3CDTF">2013-10-30T16:28:02Z</dcterms:modified>
</cp:coreProperties>
</file>