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sldIdLst>
    <p:sldId id="258" r:id="rId5"/>
    <p:sldId id="311" r:id="rId6"/>
    <p:sldId id="313" r:id="rId7"/>
    <p:sldId id="301" r:id="rId8"/>
    <p:sldId id="312" r:id="rId9"/>
    <p:sldId id="295" r:id="rId10"/>
    <p:sldId id="309" r:id="rId11"/>
    <p:sldId id="314" r:id="rId12"/>
    <p:sldId id="285" r:id="rId13"/>
    <p:sldId id="308" r:id="rId14"/>
    <p:sldId id="270" r:id="rId15"/>
    <p:sldId id="297" r:id="rId16"/>
    <p:sldId id="293" r:id="rId17"/>
    <p:sldId id="272" r:id="rId18"/>
    <p:sldId id="289" r:id="rId19"/>
    <p:sldId id="288" r:id="rId20"/>
    <p:sldId id="298" r:id="rId21"/>
    <p:sldId id="310" r:id="rId22"/>
    <p:sldId id="291" r:id="rId23"/>
    <p:sldId id="306" r:id="rId24"/>
    <p:sldId id="27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456" userDrawn="1">
          <p15:clr>
            <a:srgbClr val="A4A3A4"/>
          </p15:clr>
        </p15:guide>
        <p15:guide id="3" pos="3840" userDrawn="1">
          <p15:clr>
            <a:srgbClr val="A4A3A4"/>
          </p15:clr>
        </p15:guide>
        <p15:guide id="4" pos="7224" userDrawn="1">
          <p15:clr>
            <a:srgbClr val="A4A3A4"/>
          </p15:clr>
        </p15:guide>
        <p15:guide id="5" orient="horz" pos="408" userDrawn="1">
          <p15:clr>
            <a:srgbClr val="A4A3A4"/>
          </p15:clr>
        </p15:guide>
        <p15:guide id="6" orient="horz" pos="139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93D9"/>
    <a:srgbClr val="FC3F47"/>
    <a:srgbClr val="FF3333"/>
    <a:srgbClr val="FEA710"/>
    <a:srgbClr val="12B063"/>
    <a:srgbClr val="FD4A50"/>
    <a:srgbClr val="43AAC7"/>
    <a:srgbClr val="FDF9E2"/>
    <a:srgbClr val="231F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F764DB-CA37-4A25-8260-A728A89A5BBA}" v="1" dt="2026-07-28T13:51:51.071"/>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656" autoAdjust="0"/>
  </p:normalViewPr>
  <p:slideViewPr>
    <p:cSldViewPr snapToGrid="0" showGuides="1">
      <p:cViewPr varScale="1">
        <p:scale>
          <a:sx n="62" d="100"/>
          <a:sy n="62" d="100"/>
        </p:scale>
        <p:origin x="828" y="40"/>
      </p:cViewPr>
      <p:guideLst>
        <p:guide orient="horz" pos="2184"/>
        <p:guide pos="456"/>
        <p:guide pos="3840"/>
        <p:guide pos="7224"/>
        <p:guide orient="horz" pos="408"/>
        <p:guide orient="horz" pos="1392"/>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di Forbes" userId="1d086829-47ec-43df-88fd-f410adc7aa39" providerId="ADAL" clId="{CD36B1B1-CB32-4D48-B97C-5AADF1096931}"/>
    <pc:docChg chg="modSld sldOrd">
      <pc:chgData name="Amadi Forbes" userId="1d086829-47ec-43df-88fd-f410adc7aa39" providerId="ADAL" clId="{CD36B1B1-CB32-4D48-B97C-5AADF1096931}" dt="2026-07-28T14:03:30.783" v="5"/>
      <pc:docMkLst>
        <pc:docMk/>
      </pc:docMkLst>
      <pc:sldChg chg="ord">
        <pc:chgData name="Amadi Forbes" userId="1d086829-47ec-43df-88fd-f410adc7aa39" providerId="ADAL" clId="{CD36B1B1-CB32-4D48-B97C-5AADF1096931}" dt="2026-07-28T14:03:10.628" v="4"/>
        <pc:sldMkLst>
          <pc:docMk/>
          <pc:sldMk cId="3637031163" sldId="285"/>
        </pc:sldMkLst>
      </pc:sldChg>
      <pc:sldChg chg="ord">
        <pc:chgData name="Amadi Forbes" userId="1d086829-47ec-43df-88fd-f410adc7aa39" providerId="ADAL" clId="{CD36B1B1-CB32-4D48-B97C-5AADF1096931}" dt="2026-07-28T13:49:34.796" v="2"/>
        <pc:sldMkLst>
          <pc:docMk/>
          <pc:sldMk cId="1780992698" sldId="295"/>
        </pc:sldMkLst>
      </pc:sldChg>
      <pc:sldChg chg="ord">
        <pc:chgData name="Amadi Forbes" userId="1d086829-47ec-43df-88fd-f410adc7aa39" providerId="ADAL" clId="{CD36B1B1-CB32-4D48-B97C-5AADF1096931}" dt="2026-07-28T13:49:24.157" v="1"/>
        <pc:sldMkLst>
          <pc:docMk/>
          <pc:sldMk cId="3292360162" sldId="301"/>
        </pc:sldMkLst>
      </pc:sldChg>
      <pc:sldChg chg="ord">
        <pc:chgData name="Amadi Forbes" userId="1d086829-47ec-43df-88fd-f410adc7aa39" providerId="ADAL" clId="{CD36B1B1-CB32-4D48-B97C-5AADF1096931}" dt="2026-07-28T14:03:30.783" v="5"/>
        <pc:sldMkLst>
          <pc:docMk/>
          <pc:sldMk cId="3607711089" sldId="308"/>
        </pc:sldMkLst>
      </pc:sldChg>
      <pc:sldChg chg="ord">
        <pc:chgData name="Amadi Forbes" userId="1d086829-47ec-43df-88fd-f410adc7aa39" providerId="ADAL" clId="{CD36B1B1-CB32-4D48-B97C-5AADF1096931}" dt="2026-07-28T13:49:37.328" v="3"/>
        <pc:sldMkLst>
          <pc:docMk/>
          <pc:sldMk cId="3703036280" sldId="309"/>
        </pc:sldMkLst>
      </pc:sldChg>
      <pc:sldChg chg="ord">
        <pc:chgData name="Amadi Forbes" userId="1d086829-47ec-43df-88fd-f410adc7aa39" providerId="ADAL" clId="{CD36B1B1-CB32-4D48-B97C-5AADF1096931}" dt="2026-07-28T13:49:21.229" v="0"/>
        <pc:sldMkLst>
          <pc:docMk/>
          <pc:sldMk cId="2395106584" sldId="31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D8915E-DC14-41D6-9BB5-F49E1C265163}" type="doc">
      <dgm:prSet loTypeId="urn:microsoft.com/office/officeart/2008/layout/LinedList" loCatId="list" qsTypeId="urn:microsoft.com/office/officeart/2005/8/quickstyle/simple2" qsCatId="simple" csTypeId="urn:microsoft.com/office/officeart/2005/8/colors/colorful1" csCatId="colorful" phldr="1"/>
      <dgm:spPr/>
      <dgm:t>
        <a:bodyPr/>
        <a:lstStyle/>
        <a:p>
          <a:endParaRPr lang="en-US"/>
        </a:p>
      </dgm:t>
    </dgm:pt>
    <dgm:pt modelId="{8FE81FEC-2664-411F-AEB3-065F29F52751}">
      <dgm:prSet custT="1"/>
      <dgm:spPr/>
      <dgm:t>
        <a:bodyPr lIns="182880" tIns="182880" rIns="182880" bIns="182880" anchor="ctr"/>
        <a:lstStyle/>
        <a:p>
          <a:pPr marL="0" rtl="0">
            <a:buNone/>
          </a:pPr>
          <a:r>
            <a:rPr lang="en-US" sz="2400" b="1" i="0" dirty="0">
              <a:latin typeface="Roboto Condensed" panose="02000000000000000000" pitchFamily="2" charset="0"/>
              <a:ea typeface="Roboto Condensed" panose="02000000000000000000" pitchFamily="2" charset="0"/>
              <a:cs typeface="Roboto Condensed" panose="02000000000000000000" pitchFamily="2" charset="0"/>
            </a:rPr>
            <a:t>Fillings</a:t>
          </a:r>
        </a:p>
      </dgm:t>
    </dgm:pt>
    <dgm:pt modelId="{BCBC007E-0269-421B-9C41-DE26D5C3A822}" type="parTrans" cxnId="{711E093C-AD42-45A4-8D40-A2D39702062E}">
      <dgm:prSet/>
      <dgm:spPr/>
      <dgm:t>
        <a:bodyPr/>
        <a:lstStyle/>
        <a:p>
          <a:endParaRPr lang="en-US"/>
        </a:p>
      </dgm:t>
    </dgm:pt>
    <dgm:pt modelId="{80230EB7-7230-4881-A631-309C07417378}" type="sibTrans" cxnId="{711E093C-AD42-45A4-8D40-A2D39702062E}">
      <dgm:prSet/>
      <dgm:spPr/>
      <dgm:t>
        <a:bodyPr/>
        <a:lstStyle/>
        <a:p>
          <a:endParaRPr lang="en-US"/>
        </a:p>
      </dgm:t>
    </dgm:pt>
    <dgm:pt modelId="{B1AFA1AF-0FF8-45B3-A6D0-0E255A2F637D}">
      <dgm:prSet phldr="0" custT="1"/>
      <dgm:spPr/>
      <dgm:t>
        <a:bodyPr anchor="ctr"/>
        <a:lstStyle/>
        <a:p>
          <a:pPr marL="0"/>
          <a:r>
            <a:rPr lang="en-US" altLang="en-US" sz="2400" b="1" dirty="0">
              <a:solidFill>
                <a:srgbClr val="263248"/>
              </a:solidFill>
              <a:latin typeface="Roboto Condensed" panose="02000000000000000000" pitchFamily="2" charset="0"/>
              <a:ea typeface="Roboto Condensed" panose="02000000000000000000" pitchFamily="2" charset="0"/>
              <a:cs typeface="Roboto Condensed" panose="02000000000000000000" pitchFamily="2" charset="0"/>
            </a:rPr>
            <a:t>Crown &amp; Bridge</a:t>
          </a:r>
          <a:endParaRPr lang="en-US" sz="2400" b="1" i="0" dirty="0">
            <a:latin typeface="Roboto Condensed" panose="02000000000000000000" pitchFamily="2" charset="0"/>
            <a:ea typeface="Roboto Condensed" panose="02000000000000000000" pitchFamily="2" charset="0"/>
            <a:cs typeface="Roboto Condensed" panose="02000000000000000000" pitchFamily="2" charset="0"/>
          </a:endParaRPr>
        </a:p>
      </dgm:t>
    </dgm:pt>
    <dgm:pt modelId="{10C68AF5-481C-45AA-A216-8BBBB04515B9}" type="parTrans" cxnId="{F28D7702-2FC3-49BD-BB13-C989E5EE622A}">
      <dgm:prSet/>
      <dgm:spPr/>
      <dgm:t>
        <a:bodyPr/>
        <a:lstStyle/>
        <a:p>
          <a:endParaRPr lang="en-US"/>
        </a:p>
      </dgm:t>
    </dgm:pt>
    <dgm:pt modelId="{88649F7A-400B-4056-965D-C9AC0B3AD942}" type="sibTrans" cxnId="{F28D7702-2FC3-49BD-BB13-C989E5EE622A}">
      <dgm:prSet/>
      <dgm:spPr/>
      <dgm:t>
        <a:bodyPr/>
        <a:lstStyle/>
        <a:p>
          <a:endParaRPr lang="en-US"/>
        </a:p>
      </dgm:t>
    </dgm:pt>
    <dgm:pt modelId="{50418D2B-9486-42DE-AFDD-1D31420040FF}">
      <dgm:prSet phldr="0" custT="1"/>
      <dgm:spPr/>
      <dgm:t>
        <a:bodyPr anchor="ctr"/>
        <a:lstStyle/>
        <a:p>
          <a:pPr marL="0"/>
          <a:endParaRPr lang="en-US" sz="1400" b="1" i="0" dirty="0">
            <a:latin typeface="Arial" panose="020B0604020202020204" pitchFamily="34" charset="0"/>
            <a:cs typeface="Arial" panose="020B0604020202020204" pitchFamily="34" charset="0"/>
          </a:endParaRPr>
        </a:p>
      </dgm:t>
    </dgm:pt>
    <dgm:pt modelId="{D5A17F6B-93F5-442B-938A-0F38C281BE88}" type="parTrans" cxnId="{5A5BA622-5DEB-48B9-88D9-C1DE36C711E5}">
      <dgm:prSet/>
      <dgm:spPr/>
      <dgm:t>
        <a:bodyPr/>
        <a:lstStyle/>
        <a:p>
          <a:endParaRPr lang="en-US"/>
        </a:p>
      </dgm:t>
    </dgm:pt>
    <dgm:pt modelId="{1D87A0A5-8024-4710-846B-D5BFAC785107}" type="sibTrans" cxnId="{5A5BA622-5DEB-48B9-88D9-C1DE36C711E5}">
      <dgm:prSet/>
      <dgm:spPr/>
      <dgm:t>
        <a:bodyPr/>
        <a:lstStyle/>
        <a:p>
          <a:endParaRPr lang="en-US"/>
        </a:p>
      </dgm:t>
    </dgm:pt>
    <dgm:pt modelId="{E9682B4F-0217-4B50-923E-C104AA24290F}">
      <dgm:prSet phldr="0" custT="1"/>
      <dgm:spPr/>
      <dgm:t>
        <a:bodyPr anchor="ctr"/>
        <a:lstStyle/>
        <a:p>
          <a:pPr marL="0"/>
          <a:r>
            <a:rPr lang="en-US" altLang="en-US" sz="2400" b="1" dirty="0">
              <a:solidFill>
                <a:srgbClr val="263248"/>
              </a:solidFill>
              <a:latin typeface="Roboto Condensed" panose="02000000000000000000" pitchFamily="2" charset="0"/>
              <a:ea typeface="Roboto Condensed" panose="02000000000000000000" pitchFamily="2" charset="0"/>
              <a:cs typeface="Roboto Condensed" panose="02000000000000000000" pitchFamily="2" charset="0"/>
            </a:rPr>
            <a:t>Extractions</a:t>
          </a:r>
          <a:endParaRPr lang="en-US" sz="2400" b="1" i="0" dirty="0">
            <a:latin typeface="Roboto Condensed" panose="02000000000000000000" pitchFamily="2" charset="0"/>
            <a:ea typeface="Roboto Condensed" panose="02000000000000000000" pitchFamily="2" charset="0"/>
            <a:cs typeface="Roboto Condensed" panose="02000000000000000000" pitchFamily="2" charset="0"/>
          </a:endParaRPr>
        </a:p>
      </dgm:t>
    </dgm:pt>
    <dgm:pt modelId="{E0F6C4AF-9BBB-4698-91D7-F9AE3EACBD5D}" type="parTrans" cxnId="{6C23D0C9-74B2-4C8B-AB2F-A03B3B0EBE56}">
      <dgm:prSet/>
      <dgm:spPr/>
      <dgm:t>
        <a:bodyPr/>
        <a:lstStyle/>
        <a:p>
          <a:endParaRPr lang="en-US"/>
        </a:p>
      </dgm:t>
    </dgm:pt>
    <dgm:pt modelId="{B8632E42-D7EB-4C31-877E-6F1B2801851A}" type="sibTrans" cxnId="{6C23D0C9-74B2-4C8B-AB2F-A03B3B0EBE56}">
      <dgm:prSet/>
      <dgm:spPr/>
      <dgm:t>
        <a:bodyPr/>
        <a:lstStyle/>
        <a:p>
          <a:endParaRPr lang="en-US"/>
        </a:p>
      </dgm:t>
    </dgm:pt>
    <dgm:pt modelId="{4F85505A-81B6-4FDA-A144-900B71DAD946}">
      <dgm:prSet phldr="0" custT="1"/>
      <dgm:spPr/>
      <dgm:t>
        <a:bodyPr anchor="ctr"/>
        <a:lstStyle/>
        <a:p>
          <a:pPr marL="0"/>
          <a:r>
            <a:rPr lang="en-US" altLang="en-US" sz="2400" b="1" dirty="0">
              <a:solidFill>
                <a:srgbClr val="263248"/>
              </a:solidFill>
              <a:latin typeface="Roboto Condensed" panose="02000000000000000000" pitchFamily="2" charset="0"/>
              <a:ea typeface="Roboto Condensed" panose="02000000000000000000" pitchFamily="2" charset="0"/>
              <a:cs typeface="Roboto Condensed" panose="02000000000000000000" pitchFamily="2" charset="0"/>
            </a:rPr>
            <a:t>Dentures</a:t>
          </a:r>
          <a:endParaRPr lang="en-US" sz="2400" b="1" i="0" dirty="0">
            <a:latin typeface="Roboto Condensed" panose="02000000000000000000" pitchFamily="2" charset="0"/>
            <a:ea typeface="Roboto Condensed" panose="02000000000000000000" pitchFamily="2" charset="0"/>
            <a:cs typeface="Roboto Condensed" panose="02000000000000000000" pitchFamily="2" charset="0"/>
          </a:endParaRPr>
        </a:p>
      </dgm:t>
    </dgm:pt>
    <dgm:pt modelId="{D9A96E25-7BBE-4DDD-8DDE-B4970D4340A8}" type="parTrans" cxnId="{2D633B56-E147-4EFC-B9EE-6C0413F329B0}">
      <dgm:prSet/>
      <dgm:spPr/>
      <dgm:t>
        <a:bodyPr/>
        <a:lstStyle/>
        <a:p>
          <a:endParaRPr lang="en-US"/>
        </a:p>
      </dgm:t>
    </dgm:pt>
    <dgm:pt modelId="{68F74A88-49DC-44B1-BC0D-220A7B97601C}" type="sibTrans" cxnId="{2D633B56-E147-4EFC-B9EE-6C0413F329B0}">
      <dgm:prSet/>
      <dgm:spPr/>
      <dgm:t>
        <a:bodyPr/>
        <a:lstStyle/>
        <a:p>
          <a:endParaRPr lang="en-US"/>
        </a:p>
      </dgm:t>
    </dgm:pt>
    <dgm:pt modelId="{73D947E0-108F-4D20-A71E-3CF329F97212}">
      <dgm:prSet phldr="0" custT="1"/>
      <dgm:spPr/>
      <dgm:t>
        <a:bodyPr anchor="ctr"/>
        <a:lstStyle/>
        <a:p>
          <a:pPr marL="0" rtl="0"/>
          <a:r>
            <a:rPr lang="en-US" altLang="en-US" sz="2400" b="1" dirty="0">
              <a:solidFill>
                <a:srgbClr val="231F20"/>
              </a:solidFill>
              <a:latin typeface="Roboto Condensed" panose="02000000000000000000" pitchFamily="2" charset="0"/>
              <a:ea typeface="Roboto Condensed" panose="02000000000000000000" pitchFamily="2" charset="0"/>
              <a:cs typeface="Roboto Condensed" panose="02000000000000000000" pitchFamily="2" charset="0"/>
            </a:rPr>
            <a:t>Hygiene </a:t>
          </a:r>
          <a:endParaRPr lang="en-US" sz="2400" b="1" i="0" dirty="0">
            <a:solidFill>
              <a:srgbClr val="231F20"/>
            </a:solidFill>
            <a:latin typeface="Roboto Condensed" panose="02000000000000000000" pitchFamily="2" charset="0"/>
            <a:ea typeface="Roboto Condensed" panose="02000000000000000000" pitchFamily="2" charset="0"/>
            <a:cs typeface="Roboto Condensed" panose="02000000000000000000" pitchFamily="2" charset="0"/>
          </a:endParaRPr>
        </a:p>
      </dgm:t>
    </dgm:pt>
    <dgm:pt modelId="{AE813459-65AB-4FA9-B717-330DDA6DFA4E}" type="sibTrans" cxnId="{A0077D09-C12C-46D0-8DF7-194B6911362A}">
      <dgm:prSet/>
      <dgm:spPr/>
      <dgm:t>
        <a:bodyPr/>
        <a:lstStyle/>
        <a:p>
          <a:endParaRPr lang="en-US"/>
        </a:p>
      </dgm:t>
    </dgm:pt>
    <dgm:pt modelId="{9D249532-A24D-4D8F-848A-9F42F2E486C9}" type="parTrans" cxnId="{A0077D09-C12C-46D0-8DF7-194B6911362A}">
      <dgm:prSet/>
      <dgm:spPr/>
      <dgm:t>
        <a:bodyPr/>
        <a:lstStyle/>
        <a:p>
          <a:endParaRPr lang="en-US"/>
        </a:p>
      </dgm:t>
    </dgm:pt>
    <dgm:pt modelId="{A2322D3A-7AC2-4C5C-9D7E-EAB2313D47D4}">
      <dgm:prSet phldr="0" custT="1"/>
      <dgm:spPr/>
      <dgm:t>
        <a:bodyPr anchor="ctr"/>
        <a:lstStyle/>
        <a:p>
          <a:pPr marL="0"/>
          <a:endParaRPr lang="en-US" sz="2400" b="1" i="0" dirty="0">
            <a:latin typeface="Roboto Condensed" panose="02000000000000000000" pitchFamily="2" charset="0"/>
            <a:ea typeface="Roboto Condensed" panose="02000000000000000000" pitchFamily="2" charset="0"/>
            <a:cs typeface="Roboto Condensed" panose="02000000000000000000" pitchFamily="2" charset="0"/>
          </a:endParaRPr>
        </a:p>
      </dgm:t>
    </dgm:pt>
    <dgm:pt modelId="{84DE1C3A-3FC7-4DB3-88ED-33F65A71557A}" type="sibTrans" cxnId="{179FAFCF-F878-464E-A8A6-1185EFA0E380}">
      <dgm:prSet/>
      <dgm:spPr/>
      <dgm:t>
        <a:bodyPr/>
        <a:lstStyle/>
        <a:p>
          <a:endParaRPr lang="en-US"/>
        </a:p>
      </dgm:t>
    </dgm:pt>
    <dgm:pt modelId="{4A8C15D4-B36F-4764-B4FF-F2AF790D3E17}" type="parTrans" cxnId="{179FAFCF-F878-464E-A8A6-1185EFA0E380}">
      <dgm:prSet/>
      <dgm:spPr/>
      <dgm:t>
        <a:bodyPr/>
        <a:lstStyle/>
        <a:p>
          <a:endParaRPr lang="en-US"/>
        </a:p>
      </dgm:t>
    </dgm:pt>
    <dgm:pt modelId="{F776D97D-7E8A-BE47-8534-04C00FFCCC4D}" type="pres">
      <dgm:prSet presAssocID="{0DD8915E-DC14-41D6-9BB5-F49E1C265163}" presName="vert0" presStyleCnt="0">
        <dgm:presLayoutVars>
          <dgm:dir/>
          <dgm:animOne val="branch"/>
          <dgm:animLvl val="lvl"/>
        </dgm:presLayoutVars>
      </dgm:prSet>
      <dgm:spPr/>
    </dgm:pt>
    <dgm:pt modelId="{3C4E0FA1-D067-AD44-8E28-106F1EE1F117}" type="pres">
      <dgm:prSet presAssocID="{73D947E0-108F-4D20-A71E-3CF329F97212}" presName="thickLine" presStyleLbl="alignNode1" presStyleIdx="0" presStyleCnt="5"/>
      <dgm:spPr>
        <a:ln>
          <a:solidFill>
            <a:schemeClr val="accent2">
              <a:hueOff val="0"/>
              <a:satOff val="0"/>
              <a:lumOff val="0"/>
              <a:alpha val="0"/>
            </a:schemeClr>
          </a:solidFill>
        </a:ln>
      </dgm:spPr>
    </dgm:pt>
    <dgm:pt modelId="{4618D61B-DCED-8E48-9FBD-90A3161B1E67}" type="pres">
      <dgm:prSet presAssocID="{73D947E0-108F-4D20-A71E-3CF329F97212}" presName="horz1" presStyleCnt="0"/>
      <dgm:spPr/>
    </dgm:pt>
    <dgm:pt modelId="{27290E1D-A993-FE47-AD32-264686D4D5C9}" type="pres">
      <dgm:prSet presAssocID="{73D947E0-108F-4D20-A71E-3CF329F97212}" presName="tx1" presStyleLbl="revTx" presStyleIdx="0" presStyleCnt="7" custScaleX="490064"/>
      <dgm:spPr/>
    </dgm:pt>
    <dgm:pt modelId="{22DDA73C-6B43-B040-875B-5AEDC5BAD42D}" type="pres">
      <dgm:prSet presAssocID="{73D947E0-108F-4D20-A71E-3CF329F97212}" presName="vert1" presStyleCnt="0"/>
      <dgm:spPr/>
    </dgm:pt>
    <dgm:pt modelId="{178B931F-8CEF-0149-B4DF-A88FA13E58C2}" type="pres">
      <dgm:prSet presAssocID="{B1AFA1AF-0FF8-45B3-A6D0-0E255A2F637D}" presName="thickLine" presStyleLbl="alignNode1" presStyleIdx="1" presStyleCnt="5"/>
      <dgm:spPr>
        <a:ln w="25400">
          <a:solidFill>
            <a:schemeClr val="accent3"/>
          </a:solidFill>
        </a:ln>
      </dgm:spPr>
    </dgm:pt>
    <dgm:pt modelId="{265D5022-9B9B-BA42-88D0-37765DFBADEE}" type="pres">
      <dgm:prSet presAssocID="{B1AFA1AF-0FF8-45B3-A6D0-0E255A2F637D}" presName="horz1" presStyleCnt="0"/>
      <dgm:spPr/>
    </dgm:pt>
    <dgm:pt modelId="{47BBF4D0-3042-9C45-AD8E-AC9529290611}" type="pres">
      <dgm:prSet presAssocID="{B1AFA1AF-0FF8-45B3-A6D0-0E255A2F637D}" presName="tx1" presStyleLbl="revTx" presStyleIdx="1" presStyleCnt="7" custScaleX="302733"/>
      <dgm:spPr/>
    </dgm:pt>
    <dgm:pt modelId="{8117825D-08FF-8042-8745-FC633703D5F7}" type="pres">
      <dgm:prSet presAssocID="{B1AFA1AF-0FF8-45B3-A6D0-0E255A2F637D}" presName="vert1" presStyleCnt="0"/>
      <dgm:spPr/>
    </dgm:pt>
    <dgm:pt modelId="{68351258-5A8B-754C-B6A1-9825B142B219}" type="pres">
      <dgm:prSet presAssocID="{50418D2B-9486-42DE-AFDD-1D31420040FF}" presName="vertSpace2a" presStyleCnt="0"/>
      <dgm:spPr/>
    </dgm:pt>
    <dgm:pt modelId="{5FE2E143-7FA8-A043-B610-C273DA4DDD8B}" type="pres">
      <dgm:prSet presAssocID="{50418D2B-9486-42DE-AFDD-1D31420040FF}" presName="horz2" presStyleCnt="0"/>
      <dgm:spPr/>
    </dgm:pt>
    <dgm:pt modelId="{DD4CD826-FC02-E348-A6C9-0DC2E2D9C29B}" type="pres">
      <dgm:prSet presAssocID="{50418D2B-9486-42DE-AFDD-1D31420040FF}" presName="horzSpace2" presStyleCnt="0"/>
      <dgm:spPr/>
    </dgm:pt>
    <dgm:pt modelId="{40AD39FF-552E-3645-816F-DA192029EE94}" type="pres">
      <dgm:prSet presAssocID="{50418D2B-9486-42DE-AFDD-1D31420040FF}" presName="tx2" presStyleLbl="revTx" presStyleIdx="2" presStyleCnt="7" custScaleX="100835" custLinFactNeighborX="-148"/>
      <dgm:spPr/>
    </dgm:pt>
    <dgm:pt modelId="{A23BCA2D-2ABE-AD4A-B328-864E09D9D53A}" type="pres">
      <dgm:prSet presAssocID="{50418D2B-9486-42DE-AFDD-1D31420040FF}" presName="vert2" presStyleCnt="0"/>
      <dgm:spPr/>
    </dgm:pt>
    <dgm:pt modelId="{3C32CEDB-4D51-DE42-A3D8-8AC9E88624F2}" type="pres">
      <dgm:prSet presAssocID="{50418D2B-9486-42DE-AFDD-1D31420040FF}" presName="thinLine2b" presStyleLbl="callout" presStyleIdx="0" presStyleCnt="2"/>
      <dgm:spPr>
        <a:ln>
          <a:solidFill>
            <a:schemeClr val="accent2">
              <a:tint val="50000"/>
              <a:hueOff val="0"/>
              <a:satOff val="0"/>
              <a:lumOff val="0"/>
              <a:alpha val="0"/>
            </a:schemeClr>
          </a:solidFill>
        </a:ln>
      </dgm:spPr>
    </dgm:pt>
    <dgm:pt modelId="{EAF5A931-D6EC-9745-891E-D2432D3F82C1}" type="pres">
      <dgm:prSet presAssocID="{50418D2B-9486-42DE-AFDD-1D31420040FF}" presName="vertSpace2b" presStyleCnt="0"/>
      <dgm:spPr/>
    </dgm:pt>
    <dgm:pt modelId="{913B5E25-C84D-514D-AB84-FB479AF2BAA5}" type="pres">
      <dgm:prSet presAssocID="{E9682B4F-0217-4B50-923E-C104AA24290F}" presName="thickLine" presStyleLbl="alignNode1" presStyleIdx="2" presStyleCnt="5"/>
      <dgm:spPr>
        <a:ln w="25400">
          <a:solidFill>
            <a:schemeClr val="accent2"/>
          </a:solidFill>
        </a:ln>
      </dgm:spPr>
    </dgm:pt>
    <dgm:pt modelId="{6DCC70ED-4D75-B243-B2A7-47ECDF797974}" type="pres">
      <dgm:prSet presAssocID="{E9682B4F-0217-4B50-923E-C104AA24290F}" presName="horz1" presStyleCnt="0"/>
      <dgm:spPr/>
    </dgm:pt>
    <dgm:pt modelId="{3E5AB2BF-A462-A841-B59B-E575612010D9}" type="pres">
      <dgm:prSet presAssocID="{E9682B4F-0217-4B50-923E-C104AA24290F}" presName="tx1" presStyleLbl="revTx" presStyleIdx="3" presStyleCnt="7" custScaleX="379634"/>
      <dgm:spPr/>
    </dgm:pt>
    <dgm:pt modelId="{A8F50829-4BAB-7C4A-AA30-84E2D099EB01}" type="pres">
      <dgm:prSet presAssocID="{E9682B4F-0217-4B50-923E-C104AA24290F}" presName="vert1" presStyleCnt="0"/>
      <dgm:spPr/>
    </dgm:pt>
    <dgm:pt modelId="{88532B37-2569-E445-B003-569B3ACBA8CA}" type="pres">
      <dgm:prSet presAssocID="{4F85505A-81B6-4FDA-A144-900B71DAD946}" presName="thickLine" presStyleLbl="alignNode1" presStyleIdx="3" presStyleCnt="5"/>
      <dgm:spPr>
        <a:ln w="25400">
          <a:solidFill>
            <a:schemeClr val="accent4"/>
          </a:solidFill>
        </a:ln>
      </dgm:spPr>
    </dgm:pt>
    <dgm:pt modelId="{27C10060-401A-7945-9D2A-17F166E50813}" type="pres">
      <dgm:prSet presAssocID="{4F85505A-81B6-4FDA-A144-900B71DAD946}" presName="horz1" presStyleCnt="0"/>
      <dgm:spPr/>
    </dgm:pt>
    <dgm:pt modelId="{C76500F5-9E3D-F842-99EC-C1DB4300D8B6}" type="pres">
      <dgm:prSet presAssocID="{4F85505A-81B6-4FDA-A144-900B71DAD946}" presName="tx1" presStyleLbl="revTx" presStyleIdx="4" presStyleCnt="7" custScaleX="500000"/>
      <dgm:spPr/>
    </dgm:pt>
    <dgm:pt modelId="{18B63E3F-6E39-1A43-89A5-CF1EF0E2CD9D}" type="pres">
      <dgm:prSet presAssocID="{4F85505A-81B6-4FDA-A144-900B71DAD946}" presName="vert1" presStyleCnt="0"/>
      <dgm:spPr/>
    </dgm:pt>
    <dgm:pt modelId="{F5770AFA-66ED-0C4C-805A-0A58C20E9262}" type="pres">
      <dgm:prSet presAssocID="{A2322D3A-7AC2-4C5C-9D7E-EAB2313D47D4}" presName="thickLine" presStyleLbl="alignNode1" presStyleIdx="4" presStyleCnt="5"/>
      <dgm:spPr>
        <a:ln w="25400">
          <a:solidFill>
            <a:schemeClr val="accent1"/>
          </a:solidFill>
        </a:ln>
      </dgm:spPr>
    </dgm:pt>
    <dgm:pt modelId="{F891B2B1-AF2F-6B4A-BB1C-410B26CB87A9}" type="pres">
      <dgm:prSet presAssocID="{A2322D3A-7AC2-4C5C-9D7E-EAB2313D47D4}" presName="horz1" presStyleCnt="0"/>
      <dgm:spPr/>
    </dgm:pt>
    <dgm:pt modelId="{7543777C-4617-0343-8040-A73DD2FC544E}" type="pres">
      <dgm:prSet presAssocID="{A2322D3A-7AC2-4C5C-9D7E-EAB2313D47D4}" presName="tx1" presStyleLbl="revTx" presStyleIdx="5" presStyleCnt="7"/>
      <dgm:spPr/>
    </dgm:pt>
    <dgm:pt modelId="{1F14637B-F64E-2B44-B962-58D4B9D01816}" type="pres">
      <dgm:prSet presAssocID="{A2322D3A-7AC2-4C5C-9D7E-EAB2313D47D4}" presName="vert1" presStyleCnt="0"/>
      <dgm:spPr/>
    </dgm:pt>
    <dgm:pt modelId="{C5E85A61-2F53-ED40-B82C-D1234507F0B9}" type="pres">
      <dgm:prSet presAssocID="{8FE81FEC-2664-411F-AEB3-065F29F52751}" presName="vertSpace2a" presStyleCnt="0"/>
      <dgm:spPr/>
    </dgm:pt>
    <dgm:pt modelId="{A74182B4-4E0B-8C41-8815-820CE83D2B24}" type="pres">
      <dgm:prSet presAssocID="{8FE81FEC-2664-411F-AEB3-065F29F52751}" presName="horz2" presStyleCnt="0"/>
      <dgm:spPr/>
    </dgm:pt>
    <dgm:pt modelId="{F42ED7E8-626D-8844-B304-8CB707F5C617}" type="pres">
      <dgm:prSet presAssocID="{8FE81FEC-2664-411F-AEB3-065F29F52751}" presName="horzSpace2" presStyleCnt="0"/>
      <dgm:spPr/>
    </dgm:pt>
    <dgm:pt modelId="{FDF61795-EF4F-DD4D-9159-4AAF6F881146}" type="pres">
      <dgm:prSet presAssocID="{8FE81FEC-2664-411F-AEB3-065F29F52751}" presName="tx2" presStyleLbl="revTx" presStyleIdx="6" presStyleCnt="7" custScaleX="39288" custLinFactY="-130311" custLinFactNeighborX="38900" custLinFactNeighborY="-200000"/>
      <dgm:spPr/>
    </dgm:pt>
    <dgm:pt modelId="{8A4368D5-9931-DE4B-BB7D-B49BEF583F76}" type="pres">
      <dgm:prSet presAssocID="{8FE81FEC-2664-411F-AEB3-065F29F52751}" presName="vert2" presStyleCnt="0"/>
      <dgm:spPr/>
    </dgm:pt>
    <dgm:pt modelId="{C75E1AE3-DD31-AD48-9D72-710374FAA08B}" type="pres">
      <dgm:prSet presAssocID="{8FE81FEC-2664-411F-AEB3-065F29F52751}" presName="thinLine2b" presStyleLbl="callout" presStyleIdx="1" presStyleCnt="2"/>
      <dgm:spPr>
        <a:ln>
          <a:solidFill>
            <a:schemeClr val="accent2">
              <a:tint val="50000"/>
              <a:hueOff val="0"/>
              <a:satOff val="0"/>
              <a:lumOff val="0"/>
              <a:alpha val="0"/>
            </a:schemeClr>
          </a:solidFill>
        </a:ln>
      </dgm:spPr>
    </dgm:pt>
    <dgm:pt modelId="{3B2061BB-F946-524B-A959-DFB71D9FE3F7}" type="pres">
      <dgm:prSet presAssocID="{8FE81FEC-2664-411F-AEB3-065F29F52751}" presName="vertSpace2b" presStyleCnt="0"/>
      <dgm:spPr/>
    </dgm:pt>
  </dgm:ptLst>
  <dgm:cxnLst>
    <dgm:cxn modelId="{F28D7702-2FC3-49BD-BB13-C989E5EE622A}" srcId="{0DD8915E-DC14-41D6-9BB5-F49E1C265163}" destId="{B1AFA1AF-0FF8-45B3-A6D0-0E255A2F637D}" srcOrd="1" destOrd="0" parTransId="{10C68AF5-481C-45AA-A216-8BBBB04515B9}" sibTransId="{88649F7A-400B-4056-965D-C9AC0B3AD942}"/>
    <dgm:cxn modelId="{A0077D09-C12C-46D0-8DF7-194B6911362A}" srcId="{0DD8915E-DC14-41D6-9BB5-F49E1C265163}" destId="{73D947E0-108F-4D20-A71E-3CF329F97212}" srcOrd="0" destOrd="0" parTransId="{9D249532-A24D-4D8F-848A-9F42F2E486C9}" sibTransId="{AE813459-65AB-4FA9-B717-330DDA6DFA4E}"/>
    <dgm:cxn modelId="{B6DE9009-327C-7543-8775-3ACB7D495B43}" type="presOf" srcId="{E9682B4F-0217-4B50-923E-C104AA24290F}" destId="{3E5AB2BF-A462-A841-B59B-E575612010D9}" srcOrd="0" destOrd="0" presId="urn:microsoft.com/office/officeart/2008/layout/LinedList"/>
    <dgm:cxn modelId="{5A5BA622-5DEB-48B9-88D9-C1DE36C711E5}" srcId="{B1AFA1AF-0FF8-45B3-A6D0-0E255A2F637D}" destId="{50418D2B-9486-42DE-AFDD-1D31420040FF}" srcOrd="0" destOrd="0" parTransId="{D5A17F6B-93F5-442B-938A-0F38C281BE88}" sibTransId="{1D87A0A5-8024-4710-846B-D5BFAC785107}"/>
    <dgm:cxn modelId="{711E093C-AD42-45A4-8D40-A2D39702062E}" srcId="{A2322D3A-7AC2-4C5C-9D7E-EAB2313D47D4}" destId="{8FE81FEC-2664-411F-AEB3-065F29F52751}" srcOrd="0" destOrd="0" parTransId="{BCBC007E-0269-421B-9C41-DE26D5C3A822}" sibTransId="{80230EB7-7230-4881-A631-309C07417378}"/>
    <dgm:cxn modelId="{7632773D-8054-0145-9910-2656ABCE5CDA}" type="presOf" srcId="{0DD8915E-DC14-41D6-9BB5-F49E1C265163}" destId="{F776D97D-7E8A-BE47-8534-04C00FFCCC4D}" srcOrd="0" destOrd="0" presId="urn:microsoft.com/office/officeart/2008/layout/LinedList"/>
    <dgm:cxn modelId="{2D633B56-E147-4EFC-B9EE-6C0413F329B0}" srcId="{0DD8915E-DC14-41D6-9BB5-F49E1C265163}" destId="{4F85505A-81B6-4FDA-A144-900B71DAD946}" srcOrd="3" destOrd="0" parTransId="{D9A96E25-7BBE-4DDD-8DDE-B4970D4340A8}" sibTransId="{68F74A88-49DC-44B1-BC0D-220A7B97601C}"/>
    <dgm:cxn modelId="{772B227B-9842-7E4B-A946-48F9C08394D4}" type="presOf" srcId="{A2322D3A-7AC2-4C5C-9D7E-EAB2313D47D4}" destId="{7543777C-4617-0343-8040-A73DD2FC544E}" srcOrd="0" destOrd="0" presId="urn:microsoft.com/office/officeart/2008/layout/LinedList"/>
    <dgm:cxn modelId="{D2CA01BF-F7E8-4A4F-9160-6406DCF31990}" type="presOf" srcId="{50418D2B-9486-42DE-AFDD-1D31420040FF}" destId="{40AD39FF-552E-3645-816F-DA192029EE94}" srcOrd="0" destOrd="0" presId="urn:microsoft.com/office/officeart/2008/layout/LinedList"/>
    <dgm:cxn modelId="{6C23D0C9-74B2-4C8B-AB2F-A03B3B0EBE56}" srcId="{0DD8915E-DC14-41D6-9BB5-F49E1C265163}" destId="{E9682B4F-0217-4B50-923E-C104AA24290F}" srcOrd="2" destOrd="0" parTransId="{E0F6C4AF-9BBB-4698-91D7-F9AE3EACBD5D}" sibTransId="{B8632E42-D7EB-4C31-877E-6F1B2801851A}"/>
    <dgm:cxn modelId="{179FAFCF-F878-464E-A8A6-1185EFA0E380}" srcId="{0DD8915E-DC14-41D6-9BB5-F49E1C265163}" destId="{A2322D3A-7AC2-4C5C-9D7E-EAB2313D47D4}" srcOrd="4" destOrd="0" parTransId="{4A8C15D4-B36F-4764-B4FF-F2AF790D3E17}" sibTransId="{84DE1C3A-3FC7-4DB3-88ED-33F65A71557A}"/>
    <dgm:cxn modelId="{99B75BD8-5AF8-7C4E-AEFD-430CD2C4CA57}" type="presOf" srcId="{73D947E0-108F-4D20-A71E-3CF329F97212}" destId="{27290E1D-A993-FE47-AD32-264686D4D5C9}" srcOrd="0" destOrd="0" presId="urn:microsoft.com/office/officeart/2008/layout/LinedList"/>
    <dgm:cxn modelId="{4AE21DE4-3E74-934C-A2DD-7AA9CF220864}" type="presOf" srcId="{B1AFA1AF-0FF8-45B3-A6D0-0E255A2F637D}" destId="{47BBF4D0-3042-9C45-AD8E-AC9529290611}" srcOrd="0" destOrd="0" presId="urn:microsoft.com/office/officeart/2008/layout/LinedList"/>
    <dgm:cxn modelId="{C4C745E7-4D99-7344-9422-E0A0ECE59A54}" type="presOf" srcId="{8FE81FEC-2664-411F-AEB3-065F29F52751}" destId="{FDF61795-EF4F-DD4D-9159-4AAF6F881146}" srcOrd="0" destOrd="0" presId="urn:microsoft.com/office/officeart/2008/layout/LinedList"/>
    <dgm:cxn modelId="{9759C9F1-6967-624A-9FF9-1DD2452BA3AA}" type="presOf" srcId="{4F85505A-81B6-4FDA-A144-900B71DAD946}" destId="{C76500F5-9E3D-F842-99EC-C1DB4300D8B6}" srcOrd="0" destOrd="0" presId="urn:microsoft.com/office/officeart/2008/layout/LinedList"/>
    <dgm:cxn modelId="{1AFBC1C2-4125-A746-815F-A6C0479AAB5E}" type="presParOf" srcId="{F776D97D-7E8A-BE47-8534-04C00FFCCC4D}" destId="{3C4E0FA1-D067-AD44-8E28-106F1EE1F117}" srcOrd="0" destOrd="0" presId="urn:microsoft.com/office/officeart/2008/layout/LinedList"/>
    <dgm:cxn modelId="{DEE48448-65C4-7D43-9C6C-1C322194C845}" type="presParOf" srcId="{F776D97D-7E8A-BE47-8534-04C00FFCCC4D}" destId="{4618D61B-DCED-8E48-9FBD-90A3161B1E67}" srcOrd="1" destOrd="0" presId="urn:microsoft.com/office/officeart/2008/layout/LinedList"/>
    <dgm:cxn modelId="{1C948CC6-566C-D945-A9AA-DD3067DB7EA5}" type="presParOf" srcId="{4618D61B-DCED-8E48-9FBD-90A3161B1E67}" destId="{27290E1D-A993-FE47-AD32-264686D4D5C9}" srcOrd="0" destOrd="0" presId="urn:microsoft.com/office/officeart/2008/layout/LinedList"/>
    <dgm:cxn modelId="{40323340-BD78-3242-90F0-8760C70B54C8}" type="presParOf" srcId="{4618D61B-DCED-8E48-9FBD-90A3161B1E67}" destId="{22DDA73C-6B43-B040-875B-5AEDC5BAD42D}" srcOrd="1" destOrd="0" presId="urn:microsoft.com/office/officeart/2008/layout/LinedList"/>
    <dgm:cxn modelId="{963F728C-6DCE-5340-ADAF-6D26364518C4}" type="presParOf" srcId="{F776D97D-7E8A-BE47-8534-04C00FFCCC4D}" destId="{178B931F-8CEF-0149-B4DF-A88FA13E58C2}" srcOrd="2" destOrd="0" presId="urn:microsoft.com/office/officeart/2008/layout/LinedList"/>
    <dgm:cxn modelId="{4B5413E7-E374-124C-ADE9-E376B016B1AA}" type="presParOf" srcId="{F776D97D-7E8A-BE47-8534-04C00FFCCC4D}" destId="{265D5022-9B9B-BA42-88D0-37765DFBADEE}" srcOrd="3" destOrd="0" presId="urn:microsoft.com/office/officeart/2008/layout/LinedList"/>
    <dgm:cxn modelId="{85099CAB-265F-AB4A-A5E6-392E1C4AE93C}" type="presParOf" srcId="{265D5022-9B9B-BA42-88D0-37765DFBADEE}" destId="{47BBF4D0-3042-9C45-AD8E-AC9529290611}" srcOrd="0" destOrd="0" presId="urn:microsoft.com/office/officeart/2008/layout/LinedList"/>
    <dgm:cxn modelId="{6D5B2806-C37E-0A42-9682-4E7B12402D01}" type="presParOf" srcId="{265D5022-9B9B-BA42-88D0-37765DFBADEE}" destId="{8117825D-08FF-8042-8745-FC633703D5F7}" srcOrd="1" destOrd="0" presId="urn:microsoft.com/office/officeart/2008/layout/LinedList"/>
    <dgm:cxn modelId="{9626628D-7312-3D4A-81E8-4C60BB924D51}" type="presParOf" srcId="{8117825D-08FF-8042-8745-FC633703D5F7}" destId="{68351258-5A8B-754C-B6A1-9825B142B219}" srcOrd="0" destOrd="0" presId="urn:microsoft.com/office/officeart/2008/layout/LinedList"/>
    <dgm:cxn modelId="{F653DD3A-2935-454B-A4E7-D2CD5FB2C54E}" type="presParOf" srcId="{8117825D-08FF-8042-8745-FC633703D5F7}" destId="{5FE2E143-7FA8-A043-B610-C273DA4DDD8B}" srcOrd="1" destOrd="0" presId="urn:microsoft.com/office/officeart/2008/layout/LinedList"/>
    <dgm:cxn modelId="{6EB2913B-BDE1-6D45-83E2-F4243409489A}" type="presParOf" srcId="{5FE2E143-7FA8-A043-B610-C273DA4DDD8B}" destId="{DD4CD826-FC02-E348-A6C9-0DC2E2D9C29B}" srcOrd="0" destOrd="0" presId="urn:microsoft.com/office/officeart/2008/layout/LinedList"/>
    <dgm:cxn modelId="{2744F6A2-A406-3A4D-A021-EBE446961DC9}" type="presParOf" srcId="{5FE2E143-7FA8-A043-B610-C273DA4DDD8B}" destId="{40AD39FF-552E-3645-816F-DA192029EE94}" srcOrd="1" destOrd="0" presId="urn:microsoft.com/office/officeart/2008/layout/LinedList"/>
    <dgm:cxn modelId="{B2EFF51F-B7A0-5247-855A-5DF225E76E44}" type="presParOf" srcId="{5FE2E143-7FA8-A043-B610-C273DA4DDD8B}" destId="{A23BCA2D-2ABE-AD4A-B328-864E09D9D53A}" srcOrd="2" destOrd="0" presId="urn:microsoft.com/office/officeart/2008/layout/LinedList"/>
    <dgm:cxn modelId="{054EE277-AF92-A14F-B8DF-8CD00E2F546F}" type="presParOf" srcId="{8117825D-08FF-8042-8745-FC633703D5F7}" destId="{3C32CEDB-4D51-DE42-A3D8-8AC9E88624F2}" srcOrd="2" destOrd="0" presId="urn:microsoft.com/office/officeart/2008/layout/LinedList"/>
    <dgm:cxn modelId="{45056D0C-8B13-EA4F-9C1C-34CD6E5CC0A8}" type="presParOf" srcId="{8117825D-08FF-8042-8745-FC633703D5F7}" destId="{EAF5A931-D6EC-9745-891E-D2432D3F82C1}" srcOrd="3" destOrd="0" presId="urn:microsoft.com/office/officeart/2008/layout/LinedList"/>
    <dgm:cxn modelId="{F181DF5D-631B-E04B-AE77-22B190EF9699}" type="presParOf" srcId="{F776D97D-7E8A-BE47-8534-04C00FFCCC4D}" destId="{913B5E25-C84D-514D-AB84-FB479AF2BAA5}" srcOrd="4" destOrd="0" presId="urn:microsoft.com/office/officeart/2008/layout/LinedList"/>
    <dgm:cxn modelId="{730F3869-EADB-AA4E-9877-72AC11B368CE}" type="presParOf" srcId="{F776D97D-7E8A-BE47-8534-04C00FFCCC4D}" destId="{6DCC70ED-4D75-B243-B2A7-47ECDF797974}" srcOrd="5" destOrd="0" presId="urn:microsoft.com/office/officeart/2008/layout/LinedList"/>
    <dgm:cxn modelId="{F1A74471-8FDE-B547-8DB9-C3BEBDE9484C}" type="presParOf" srcId="{6DCC70ED-4D75-B243-B2A7-47ECDF797974}" destId="{3E5AB2BF-A462-A841-B59B-E575612010D9}" srcOrd="0" destOrd="0" presId="urn:microsoft.com/office/officeart/2008/layout/LinedList"/>
    <dgm:cxn modelId="{D8EE97EF-C58E-CA4D-935F-3696E76DCAD4}" type="presParOf" srcId="{6DCC70ED-4D75-B243-B2A7-47ECDF797974}" destId="{A8F50829-4BAB-7C4A-AA30-84E2D099EB01}" srcOrd="1" destOrd="0" presId="urn:microsoft.com/office/officeart/2008/layout/LinedList"/>
    <dgm:cxn modelId="{F200239E-02AD-F244-964C-597398F50846}" type="presParOf" srcId="{F776D97D-7E8A-BE47-8534-04C00FFCCC4D}" destId="{88532B37-2569-E445-B003-569B3ACBA8CA}" srcOrd="6" destOrd="0" presId="urn:microsoft.com/office/officeart/2008/layout/LinedList"/>
    <dgm:cxn modelId="{0FE2B243-C37E-B148-ADAD-B485F82713A6}" type="presParOf" srcId="{F776D97D-7E8A-BE47-8534-04C00FFCCC4D}" destId="{27C10060-401A-7945-9D2A-17F166E50813}" srcOrd="7" destOrd="0" presId="urn:microsoft.com/office/officeart/2008/layout/LinedList"/>
    <dgm:cxn modelId="{901EE5F2-0C91-0549-8BB5-B68C7AFBF1C6}" type="presParOf" srcId="{27C10060-401A-7945-9D2A-17F166E50813}" destId="{C76500F5-9E3D-F842-99EC-C1DB4300D8B6}" srcOrd="0" destOrd="0" presId="urn:microsoft.com/office/officeart/2008/layout/LinedList"/>
    <dgm:cxn modelId="{55FFBF0E-D38C-F848-BEEF-76F14AD0E52B}" type="presParOf" srcId="{27C10060-401A-7945-9D2A-17F166E50813}" destId="{18B63E3F-6E39-1A43-89A5-CF1EF0E2CD9D}" srcOrd="1" destOrd="0" presId="urn:microsoft.com/office/officeart/2008/layout/LinedList"/>
    <dgm:cxn modelId="{12D23EA2-0ED9-D34E-B5ED-F5D3205CAB99}" type="presParOf" srcId="{F776D97D-7E8A-BE47-8534-04C00FFCCC4D}" destId="{F5770AFA-66ED-0C4C-805A-0A58C20E9262}" srcOrd="8" destOrd="0" presId="urn:microsoft.com/office/officeart/2008/layout/LinedList"/>
    <dgm:cxn modelId="{D6655B2D-64A9-7743-802F-4F8E778B3C33}" type="presParOf" srcId="{F776D97D-7E8A-BE47-8534-04C00FFCCC4D}" destId="{F891B2B1-AF2F-6B4A-BB1C-410B26CB87A9}" srcOrd="9" destOrd="0" presId="urn:microsoft.com/office/officeart/2008/layout/LinedList"/>
    <dgm:cxn modelId="{318C1DAB-A068-964F-A17E-140AD336B1BF}" type="presParOf" srcId="{F891B2B1-AF2F-6B4A-BB1C-410B26CB87A9}" destId="{7543777C-4617-0343-8040-A73DD2FC544E}" srcOrd="0" destOrd="0" presId="urn:microsoft.com/office/officeart/2008/layout/LinedList"/>
    <dgm:cxn modelId="{B8AF4568-9B82-DA44-AD5C-EA377FA2D9B3}" type="presParOf" srcId="{F891B2B1-AF2F-6B4A-BB1C-410B26CB87A9}" destId="{1F14637B-F64E-2B44-B962-58D4B9D01816}" srcOrd="1" destOrd="0" presId="urn:microsoft.com/office/officeart/2008/layout/LinedList"/>
    <dgm:cxn modelId="{4658BBE0-0059-7746-8015-ACCF9C12F94D}" type="presParOf" srcId="{1F14637B-F64E-2B44-B962-58D4B9D01816}" destId="{C5E85A61-2F53-ED40-B82C-D1234507F0B9}" srcOrd="0" destOrd="0" presId="urn:microsoft.com/office/officeart/2008/layout/LinedList"/>
    <dgm:cxn modelId="{EEFBE36F-E91C-3F40-963E-7DFDA2159A59}" type="presParOf" srcId="{1F14637B-F64E-2B44-B962-58D4B9D01816}" destId="{A74182B4-4E0B-8C41-8815-820CE83D2B24}" srcOrd="1" destOrd="0" presId="urn:microsoft.com/office/officeart/2008/layout/LinedList"/>
    <dgm:cxn modelId="{F7097533-54BF-4B46-AD4D-92D21EEBFDFE}" type="presParOf" srcId="{A74182B4-4E0B-8C41-8815-820CE83D2B24}" destId="{F42ED7E8-626D-8844-B304-8CB707F5C617}" srcOrd="0" destOrd="0" presId="urn:microsoft.com/office/officeart/2008/layout/LinedList"/>
    <dgm:cxn modelId="{154656EA-373C-3444-B79D-76EDB13C71D0}" type="presParOf" srcId="{A74182B4-4E0B-8C41-8815-820CE83D2B24}" destId="{FDF61795-EF4F-DD4D-9159-4AAF6F881146}" srcOrd="1" destOrd="0" presId="urn:microsoft.com/office/officeart/2008/layout/LinedList"/>
    <dgm:cxn modelId="{8D205AE8-2368-B64F-A428-DA96C0D8A08F}" type="presParOf" srcId="{A74182B4-4E0B-8C41-8815-820CE83D2B24}" destId="{8A4368D5-9931-DE4B-BB7D-B49BEF583F76}" srcOrd="2" destOrd="0" presId="urn:microsoft.com/office/officeart/2008/layout/LinedList"/>
    <dgm:cxn modelId="{A7BBB921-7E0D-5D41-9EFD-6FA175CB64CE}" type="presParOf" srcId="{1F14637B-F64E-2B44-B962-58D4B9D01816}" destId="{C75E1AE3-DD31-AD48-9D72-710374FAA08B}" srcOrd="2" destOrd="0" presId="urn:microsoft.com/office/officeart/2008/layout/LinedList"/>
    <dgm:cxn modelId="{6429F904-383C-C243-9E84-BE55B6F1F30B}" type="presParOf" srcId="{1F14637B-F64E-2B44-B962-58D4B9D01816}" destId="{3B2061BB-F946-524B-A959-DFB71D9FE3F7}"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E0FA1-D067-AD44-8E28-106F1EE1F117}">
      <dsp:nvSpPr>
        <dsp:cNvPr id="0" name=""/>
        <dsp:cNvSpPr/>
      </dsp:nvSpPr>
      <dsp:spPr>
        <a:xfrm>
          <a:off x="0" y="531"/>
          <a:ext cx="8861425" cy="0"/>
        </a:xfrm>
        <a:prstGeom prst="line">
          <a:avLst/>
        </a:prstGeom>
        <a:solidFill>
          <a:schemeClr val="accent2">
            <a:hueOff val="0"/>
            <a:satOff val="0"/>
            <a:lumOff val="0"/>
            <a:alphaOff val="0"/>
          </a:schemeClr>
        </a:solidFill>
        <a:ln w="12700" cap="flat" cmpd="sng" algn="ctr">
          <a:solidFill>
            <a:schemeClr val="accent2">
              <a:hueOff val="0"/>
              <a:satOff val="0"/>
              <a:lumOff val="0"/>
              <a:alpha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7290E1D-A993-FE47-AD32-264686D4D5C9}">
      <dsp:nvSpPr>
        <dsp:cNvPr id="0" name=""/>
        <dsp:cNvSpPr/>
      </dsp:nvSpPr>
      <dsp:spPr>
        <a:xfrm>
          <a:off x="0" y="531"/>
          <a:ext cx="868533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altLang="en-US" sz="2400" b="1" kern="1200" dirty="0">
              <a:solidFill>
                <a:srgbClr val="231F20"/>
              </a:solidFill>
              <a:latin typeface="Roboto Condensed" panose="02000000000000000000" pitchFamily="2" charset="0"/>
              <a:ea typeface="Roboto Condensed" panose="02000000000000000000" pitchFamily="2" charset="0"/>
              <a:cs typeface="Roboto Condensed" panose="02000000000000000000" pitchFamily="2" charset="0"/>
            </a:rPr>
            <a:t>Hygiene </a:t>
          </a:r>
          <a:endParaRPr lang="en-US" sz="2400" b="1" i="0" kern="1200" dirty="0">
            <a:solidFill>
              <a:srgbClr val="231F20"/>
            </a:solidFill>
            <a:latin typeface="Roboto Condensed" panose="02000000000000000000" pitchFamily="2" charset="0"/>
            <a:ea typeface="Roboto Condensed" panose="02000000000000000000" pitchFamily="2" charset="0"/>
            <a:cs typeface="Roboto Condensed" panose="02000000000000000000" pitchFamily="2" charset="0"/>
          </a:endParaRPr>
        </a:p>
      </dsp:txBody>
      <dsp:txXfrm>
        <a:off x="0" y="531"/>
        <a:ext cx="8685330" cy="870055"/>
      </dsp:txXfrm>
    </dsp:sp>
    <dsp:sp modelId="{178B931F-8CEF-0149-B4DF-A88FA13E58C2}">
      <dsp:nvSpPr>
        <dsp:cNvPr id="0" name=""/>
        <dsp:cNvSpPr/>
      </dsp:nvSpPr>
      <dsp:spPr>
        <a:xfrm>
          <a:off x="0" y="870586"/>
          <a:ext cx="8861425" cy="0"/>
        </a:xfrm>
        <a:prstGeom prst="line">
          <a:avLst/>
        </a:prstGeom>
        <a:solidFill>
          <a:schemeClr val="accent3">
            <a:hueOff val="0"/>
            <a:satOff val="0"/>
            <a:lumOff val="0"/>
            <a:alphaOff val="0"/>
          </a:schemeClr>
        </a:solidFill>
        <a:ln w="25400" cap="flat" cmpd="sng" algn="ctr">
          <a:solidFill>
            <a:schemeClr val="accent3"/>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7BBF4D0-3042-9C45-AD8E-AC9529290611}">
      <dsp:nvSpPr>
        <dsp:cNvPr id="0" name=""/>
        <dsp:cNvSpPr/>
      </dsp:nvSpPr>
      <dsp:spPr>
        <a:xfrm>
          <a:off x="0" y="870586"/>
          <a:ext cx="3798668"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altLang="en-US" sz="2400" b="1" kern="1200" dirty="0">
              <a:solidFill>
                <a:srgbClr val="263248"/>
              </a:solidFill>
              <a:latin typeface="Roboto Condensed" panose="02000000000000000000" pitchFamily="2" charset="0"/>
              <a:ea typeface="Roboto Condensed" panose="02000000000000000000" pitchFamily="2" charset="0"/>
              <a:cs typeface="Roboto Condensed" panose="02000000000000000000" pitchFamily="2" charset="0"/>
            </a:rPr>
            <a:t>Crown &amp; Bridge</a:t>
          </a:r>
          <a:endParaRPr lang="en-US" sz="2400" b="1" i="0" kern="1200" dirty="0">
            <a:latin typeface="Roboto Condensed" panose="02000000000000000000" pitchFamily="2" charset="0"/>
            <a:ea typeface="Roboto Condensed" panose="02000000000000000000" pitchFamily="2" charset="0"/>
            <a:cs typeface="Roboto Condensed" panose="02000000000000000000" pitchFamily="2" charset="0"/>
          </a:endParaRPr>
        </a:p>
      </dsp:txBody>
      <dsp:txXfrm>
        <a:off x="0" y="870586"/>
        <a:ext cx="3798668" cy="870055"/>
      </dsp:txXfrm>
    </dsp:sp>
    <dsp:sp modelId="{40AD39FF-552E-3645-816F-DA192029EE94}">
      <dsp:nvSpPr>
        <dsp:cNvPr id="0" name=""/>
        <dsp:cNvSpPr/>
      </dsp:nvSpPr>
      <dsp:spPr>
        <a:xfrm>
          <a:off x="3885488" y="910095"/>
          <a:ext cx="4966181" cy="790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endParaRPr lang="en-US" sz="1400" b="1" i="0" kern="1200" dirty="0">
            <a:latin typeface="Arial" panose="020B0604020202020204" pitchFamily="34" charset="0"/>
            <a:cs typeface="Arial" panose="020B0604020202020204" pitchFamily="34" charset="0"/>
          </a:endParaRPr>
        </a:p>
      </dsp:txBody>
      <dsp:txXfrm>
        <a:off x="3885488" y="910095"/>
        <a:ext cx="4966181" cy="790186"/>
      </dsp:txXfrm>
    </dsp:sp>
    <dsp:sp modelId="{3C32CEDB-4D51-DE42-A3D8-8AC9E88624F2}">
      <dsp:nvSpPr>
        <dsp:cNvPr id="0" name=""/>
        <dsp:cNvSpPr/>
      </dsp:nvSpPr>
      <dsp:spPr>
        <a:xfrm>
          <a:off x="3798668" y="1700282"/>
          <a:ext cx="5019166"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 val="0"/>
            </a:schemeClr>
          </a:solidFill>
          <a:prstDash val="solid"/>
          <a:miter lim="800000"/>
        </a:ln>
        <a:effectLst/>
      </dsp:spPr>
      <dsp:style>
        <a:lnRef idx="2">
          <a:scrgbClr r="0" g="0" b="0"/>
        </a:lnRef>
        <a:fillRef idx="1">
          <a:scrgbClr r="0" g="0" b="0"/>
        </a:fillRef>
        <a:effectRef idx="1">
          <a:scrgbClr r="0" g="0" b="0"/>
        </a:effectRef>
        <a:fontRef idx="minor"/>
      </dsp:style>
    </dsp:sp>
    <dsp:sp modelId="{913B5E25-C84D-514D-AB84-FB479AF2BAA5}">
      <dsp:nvSpPr>
        <dsp:cNvPr id="0" name=""/>
        <dsp:cNvSpPr/>
      </dsp:nvSpPr>
      <dsp:spPr>
        <a:xfrm>
          <a:off x="0" y="1740641"/>
          <a:ext cx="8861425" cy="0"/>
        </a:xfrm>
        <a:prstGeom prst="line">
          <a:avLst/>
        </a:prstGeom>
        <a:solidFill>
          <a:schemeClr val="accent4">
            <a:hueOff val="0"/>
            <a:satOff val="0"/>
            <a:lumOff val="0"/>
            <a:alphaOff val="0"/>
          </a:schemeClr>
        </a:solidFill>
        <a:ln w="25400" cap="flat" cmpd="sng" algn="ctr">
          <a:solidFill>
            <a:schemeClr val="accent2"/>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E5AB2BF-A462-A841-B59B-E575612010D9}">
      <dsp:nvSpPr>
        <dsp:cNvPr id="0" name=""/>
        <dsp:cNvSpPr/>
      </dsp:nvSpPr>
      <dsp:spPr>
        <a:xfrm>
          <a:off x="0" y="1740641"/>
          <a:ext cx="6728196"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altLang="en-US" sz="2400" b="1" kern="1200" dirty="0">
              <a:solidFill>
                <a:srgbClr val="263248"/>
              </a:solidFill>
              <a:latin typeface="Roboto Condensed" panose="02000000000000000000" pitchFamily="2" charset="0"/>
              <a:ea typeface="Roboto Condensed" panose="02000000000000000000" pitchFamily="2" charset="0"/>
              <a:cs typeface="Roboto Condensed" panose="02000000000000000000" pitchFamily="2" charset="0"/>
            </a:rPr>
            <a:t>Extractions</a:t>
          </a:r>
          <a:endParaRPr lang="en-US" sz="2400" b="1" i="0" kern="1200" dirty="0">
            <a:latin typeface="Roboto Condensed" panose="02000000000000000000" pitchFamily="2" charset="0"/>
            <a:ea typeface="Roboto Condensed" panose="02000000000000000000" pitchFamily="2" charset="0"/>
            <a:cs typeface="Roboto Condensed" panose="02000000000000000000" pitchFamily="2" charset="0"/>
          </a:endParaRPr>
        </a:p>
      </dsp:txBody>
      <dsp:txXfrm>
        <a:off x="0" y="1740641"/>
        <a:ext cx="6728196" cy="870055"/>
      </dsp:txXfrm>
    </dsp:sp>
    <dsp:sp modelId="{88532B37-2569-E445-B003-569B3ACBA8CA}">
      <dsp:nvSpPr>
        <dsp:cNvPr id="0" name=""/>
        <dsp:cNvSpPr/>
      </dsp:nvSpPr>
      <dsp:spPr>
        <a:xfrm>
          <a:off x="0" y="2610696"/>
          <a:ext cx="8861425" cy="0"/>
        </a:xfrm>
        <a:prstGeom prst="line">
          <a:avLst/>
        </a:prstGeom>
        <a:solidFill>
          <a:schemeClr val="accent5">
            <a:hueOff val="0"/>
            <a:satOff val="0"/>
            <a:lumOff val="0"/>
            <a:alphaOff val="0"/>
          </a:schemeClr>
        </a:solidFill>
        <a:ln w="25400" cap="flat" cmpd="sng" algn="ctr">
          <a:solidFill>
            <a:schemeClr val="accent4"/>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76500F5-9E3D-F842-99EC-C1DB4300D8B6}">
      <dsp:nvSpPr>
        <dsp:cNvPr id="0" name=""/>
        <dsp:cNvSpPr/>
      </dsp:nvSpPr>
      <dsp:spPr>
        <a:xfrm>
          <a:off x="0" y="2610696"/>
          <a:ext cx="8861425"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altLang="en-US" sz="2400" b="1" kern="1200" dirty="0">
              <a:solidFill>
                <a:srgbClr val="263248"/>
              </a:solidFill>
              <a:latin typeface="Roboto Condensed" panose="02000000000000000000" pitchFamily="2" charset="0"/>
              <a:ea typeface="Roboto Condensed" panose="02000000000000000000" pitchFamily="2" charset="0"/>
              <a:cs typeface="Roboto Condensed" panose="02000000000000000000" pitchFamily="2" charset="0"/>
            </a:rPr>
            <a:t>Dentures</a:t>
          </a:r>
          <a:endParaRPr lang="en-US" sz="2400" b="1" i="0" kern="1200" dirty="0">
            <a:latin typeface="Roboto Condensed" panose="02000000000000000000" pitchFamily="2" charset="0"/>
            <a:ea typeface="Roboto Condensed" panose="02000000000000000000" pitchFamily="2" charset="0"/>
            <a:cs typeface="Roboto Condensed" panose="02000000000000000000" pitchFamily="2" charset="0"/>
          </a:endParaRPr>
        </a:p>
      </dsp:txBody>
      <dsp:txXfrm>
        <a:off x="0" y="2610696"/>
        <a:ext cx="8861425" cy="870055"/>
      </dsp:txXfrm>
    </dsp:sp>
    <dsp:sp modelId="{F5770AFA-66ED-0C4C-805A-0A58C20E9262}">
      <dsp:nvSpPr>
        <dsp:cNvPr id="0" name=""/>
        <dsp:cNvSpPr/>
      </dsp:nvSpPr>
      <dsp:spPr>
        <a:xfrm>
          <a:off x="0" y="3480751"/>
          <a:ext cx="8861425" cy="0"/>
        </a:xfrm>
        <a:prstGeom prst="line">
          <a:avLst/>
        </a:prstGeom>
        <a:solidFill>
          <a:schemeClr val="accent6">
            <a:hueOff val="0"/>
            <a:satOff val="0"/>
            <a:lumOff val="0"/>
            <a:alphaOff val="0"/>
          </a:schemeClr>
        </a:solidFill>
        <a:ln w="25400" cap="flat" cmpd="sng" algn="ctr">
          <a:solidFill>
            <a:schemeClr val="accent1"/>
          </a:solidFill>
          <a:prstDash val="solid"/>
          <a:miter lim="800000"/>
        </a:ln>
        <a:effectLst/>
      </dsp:spPr>
      <dsp:style>
        <a:lnRef idx="2">
          <a:scrgbClr r="0" g="0" b="0"/>
        </a:lnRef>
        <a:fillRef idx="1">
          <a:scrgbClr r="0" g="0" b="0"/>
        </a:fillRef>
        <a:effectRef idx="1">
          <a:scrgbClr r="0" g="0" b="0"/>
        </a:effectRef>
        <a:fontRef idx="minor">
          <a:schemeClr val="lt1"/>
        </a:fontRef>
      </dsp:style>
    </dsp:sp>
    <dsp:sp modelId="{7543777C-4617-0343-8040-A73DD2FC544E}">
      <dsp:nvSpPr>
        <dsp:cNvPr id="0" name=""/>
        <dsp:cNvSpPr/>
      </dsp:nvSpPr>
      <dsp:spPr>
        <a:xfrm>
          <a:off x="0" y="3480751"/>
          <a:ext cx="1772285"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endParaRPr lang="en-US" sz="2400" b="1" i="0" kern="1200" dirty="0">
            <a:latin typeface="Roboto Condensed" panose="02000000000000000000" pitchFamily="2" charset="0"/>
            <a:ea typeface="Roboto Condensed" panose="02000000000000000000" pitchFamily="2" charset="0"/>
            <a:cs typeface="Roboto Condensed" panose="02000000000000000000" pitchFamily="2" charset="0"/>
          </a:endParaRPr>
        </a:p>
      </dsp:txBody>
      <dsp:txXfrm>
        <a:off x="0" y="3480751"/>
        <a:ext cx="1772285" cy="870055"/>
      </dsp:txXfrm>
    </dsp:sp>
    <dsp:sp modelId="{FDF61795-EF4F-DD4D-9159-4AAF6F881146}">
      <dsp:nvSpPr>
        <dsp:cNvPr id="0" name=""/>
        <dsp:cNvSpPr/>
      </dsp:nvSpPr>
      <dsp:spPr>
        <a:xfrm>
          <a:off x="4611175" y="910187"/>
          <a:ext cx="2732959" cy="790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l" defTabSz="1066800" rtl="0">
            <a:lnSpc>
              <a:spcPct val="90000"/>
            </a:lnSpc>
            <a:spcBef>
              <a:spcPct val="0"/>
            </a:spcBef>
            <a:spcAft>
              <a:spcPct val="35000"/>
            </a:spcAft>
            <a:buNone/>
          </a:pPr>
          <a:r>
            <a:rPr lang="en-US" sz="2400" b="1" i="0" kern="1200" dirty="0">
              <a:latin typeface="Roboto Condensed" panose="02000000000000000000" pitchFamily="2" charset="0"/>
              <a:ea typeface="Roboto Condensed" panose="02000000000000000000" pitchFamily="2" charset="0"/>
              <a:cs typeface="Roboto Condensed" panose="02000000000000000000" pitchFamily="2" charset="0"/>
            </a:rPr>
            <a:t>Fillings</a:t>
          </a:r>
        </a:p>
      </dsp:txBody>
      <dsp:txXfrm>
        <a:off x="4611175" y="910187"/>
        <a:ext cx="2732959" cy="790186"/>
      </dsp:txXfrm>
    </dsp:sp>
    <dsp:sp modelId="{C75E1AE3-DD31-AD48-9D72-710374FAA08B}">
      <dsp:nvSpPr>
        <dsp:cNvPr id="0" name=""/>
        <dsp:cNvSpPr/>
      </dsp:nvSpPr>
      <dsp:spPr>
        <a:xfrm>
          <a:off x="1772285" y="4310447"/>
          <a:ext cx="708914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 val="0"/>
            </a:schemeClr>
          </a:solidFill>
          <a:prstDash val="solid"/>
          <a:miter lim="800000"/>
        </a:ln>
        <a:effectLst/>
      </dsp:spPr>
      <dsp:style>
        <a:lnRef idx="2">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A067D9-116D-3843-ABDF-D6546C1962D4}" type="datetimeFigureOut">
              <a:rPr lang="en-US" smtClean="0"/>
              <a:t>7/24/2026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9D21CC-DD94-204E-93C8-E1AAF3084C8D}" type="slidenum">
              <a:rPr lang="en-US" smtClean="0"/>
              <a:t>‹#›</a:t>
            </a:fld>
            <a:endParaRPr lang="en-US" dirty="0"/>
          </a:p>
        </p:txBody>
      </p:sp>
    </p:spTree>
    <p:extLst>
      <p:ext uri="{BB962C8B-B14F-4D97-AF65-F5344CB8AC3E}">
        <p14:creationId xmlns:p14="http://schemas.microsoft.com/office/powerpoint/2010/main" val="3940510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those of you who don’t know me, my name is Amadi Forbes and I’m a recruiter with Dental Dreams. </a:t>
            </a:r>
          </a:p>
          <a:p>
            <a:r>
              <a:rPr lang="en-US" dirty="0"/>
              <a:t>My job is to travel around the East Coast schools and meet all of you amazing dental students. </a:t>
            </a:r>
          </a:p>
          <a:p>
            <a:r>
              <a:rPr lang="en-US" dirty="0"/>
              <a:t>Goal today is to give you insight to the job market and help prepare you for interviews as you start your career. </a:t>
            </a:r>
          </a:p>
          <a:p>
            <a:r>
              <a:rPr lang="en-US" dirty="0"/>
              <a:t>I’ll share information both about finding the right path after dental school, as well as specifically Dental Dreams as a company.</a:t>
            </a:r>
          </a:p>
          <a:p>
            <a:r>
              <a:rPr lang="en-US" dirty="0"/>
              <a:t>No matter if your path is residency or coming to work for a DSO, hopefully you’ll all learn something new. </a:t>
            </a:r>
          </a:p>
          <a:p>
            <a:endParaRPr lang="en-US" dirty="0"/>
          </a:p>
          <a:p>
            <a:r>
              <a:rPr lang="en-US" dirty="0"/>
              <a:t>Hi Everyone, my name is Aldo Diaz. Thank you so much</a:t>
            </a:r>
          </a:p>
        </p:txBody>
      </p:sp>
      <p:sp>
        <p:nvSpPr>
          <p:cNvPr id="4" name="Slide Number Placeholder 3"/>
          <p:cNvSpPr>
            <a:spLocks noGrp="1"/>
          </p:cNvSpPr>
          <p:nvPr>
            <p:ph type="sldNum" sz="quarter" idx="5"/>
          </p:nvPr>
        </p:nvSpPr>
        <p:spPr/>
        <p:txBody>
          <a:bodyPr/>
          <a:lstStyle/>
          <a:p>
            <a:fld id="{339D21CC-DD94-204E-93C8-E1AAF3084C8D}" type="slidenum">
              <a:rPr lang="en-US" smtClean="0"/>
              <a:t>1</a:t>
            </a:fld>
            <a:endParaRPr lang="en-US" dirty="0"/>
          </a:p>
        </p:txBody>
      </p:sp>
    </p:spTree>
    <p:extLst>
      <p:ext uri="{BB962C8B-B14F-4D97-AF65-F5344CB8AC3E}">
        <p14:creationId xmlns:p14="http://schemas.microsoft.com/office/powerpoint/2010/main" val="1833048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224C0-88D4-D8A1-2C6D-FBD9C83055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29A4B-65C2-5395-DB28-2CD10F86DE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2407A8-E5AA-88E3-1404-FC9AFFC7CB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Dentist’s compensation shall be the greater compensation of the following:</a:t>
            </a:r>
          </a:p>
          <a:p>
            <a:endParaRPr lang="en-US" dirty="0"/>
          </a:p>
        </p:txBody>
      </p:sp>
      <p:sp>
        <p:nvSpPr>
          <p:cNvPr id="4" name="Slide Number Placeholder 3">
            <a:extLst>
              <a:ext uri="{FF2B5EF4-FFF2-40B4-BE49-F238E27FC236}">
                <a16:creationId xmlns:a16="http://schemas.microsoft.com/office/drawing/2014/main" id="{09D58A69-8430-FDA4-2B10-906FCBBB7AA9}"/>
              </a:ext>
            </a:extLst>
          </p:cNvPr>
          <p:cNvSpPr>
            <a:spLocks noGrp="1"/>
          </p:cNvSpPr>
          <p:nvPr>
            <p:ph type="sldNum" sz="quarter" idx="5"/>
          </p:nvPr>
        </p:nvSpPr>
        <p:spPr/>
        <p:txBody>
          <a:bodyPr/>
          <a:lstStyle/>
          <a:p>
            <a:fld id="{339D21CC-DD94-204E-93C8-E1AAF3084C8D}" type="slidenum">
              <a:rPr lang="en-US" smtClean="0"/>
              <a:t>10</a:t>
            </a:fld>
            <a:endParaRPr lang="en-US" dirty="0"/>
          </a:p>
        </p:txBody>
      </p:sp>
    </p:spTree>
    <p:extLst>
      <p:ext uri="{BB962C8B-B14F-4D97-AF65-F5344CB8AC3E}">
        <p14:creationId xmlns:p14="http://schemas.microsoft.com/office/powerpoint/2010/main" val="3297780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a:p>
        </p:txBody>
      </p:sp>
      <p:sp>
        <p:nvSpPr>
          <p:cNvPr id="4" name="Slide Number Placeholder 3"/>
          <p:cNvSpPr>
            <a:spLocks noGrp="1"/>
          </p:cNvSpPr>
          <p:nvPr>
            <p:ph type="sldNum" sz="quarter" idx="5"/>
          </p:nvPr>
        </p:nvSpPr>
        <p:spPr/>
        <p:txBody>
          <a:bodyPr/>
          <a:lstStyle/>
          <a:p>
            <a:fld id="{339D21CC-DD94-204E-93C8-E1AAF3084C8D}" type="slidenum">
              <a:rPr lang="en-US" smtClean="0"/>
              <a:t>11</a:t>
            </a:fld>
            <a:endParaRPr lang="en-US" dirty="0"/>
          </a:p>
        </p:txBody>
      </p:sp>
    </p:spTree>
    <p:extLst>
      <p:ext uri="{BB962C8B-B14F-4D97-AF65-F5344CB8AC3E}">
        <p14:creationId xmlns:p14="http://schemas.microsoft.com/office/powerpoint/2010/main" val="2867413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12</a:t>
            </a:fld>
            <a:endParaRPr lang="en-US" dirty="0"/>
          </a:p>
        </p:txBody>
      </p:sp>
    </p:spTree>
    <p:extLst>
      <p:ext uri="{BB962C8B-B14F-4D97-AF65-F5344CB8AC3E}">
        <p14:creationId xmlns:p14="http://schemas.microsoft.com/office/powerpoint/2010/main" val="687463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our widespread footprint, our goals remain the same.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Along with diverse payment, we see diverse ages of patients. </a:t>
            </a:r>
          </a:p>
          <a:p>
            <a:r>
              <a:rPr lang="en-US" altLang="en-US" sz="1200" dirty="0">
                <a:solidFill>
                  <a:srgbClr val="231F20"/>
                </a:solidFill>
                <a:latin typeface="Calibri" panose="020F0502020204030204" pitchFamily="34" charset="0"/>
                <a:ea typeface="Roboto Condensed" panose="02000000000000000000" pitchFamily="2" charset="0"/>
                <a:cs typeface="Calibri" panose="020F0502020204030204" pitchFamily="34" charset="0"/>
              </a:rPr>
              <a:t>PPO, self pay, and Medicaid.</a:t>
            </a:r>
          </a:p>
          <a:p>
            <a:r>
              <a:rPr lang="en-US" dirty="0"/>
              <a:t>You’ll make a real impact—every single day.</a:t>
            </a:r>
          </a:p>
        </p:txBody>
      </p:sp>
      <p:sp>
        <p:nvSpPr>
          <p:cNvPr id="4" name="Slide Number Placeholder 3"/>
          <p:cNvSpPr>
            <a:spLocks noGrp="1"/>
          </p:cNvSpPr>
          <p:nvPr>
            <p:ph type="sldNum" sz="quarter" idx="5"/>
          </p:nvPr>
        </p:nvSpPr>
        <p:spPr/>
        <p:txBody>
          <a:bodyPr/>
          <a:lstStyle/>
          <a:p>
            <a:fld id="{339D21CC-DD94-204E-93C8-E1AAF3084C8D}" type="slidenum">
              <a:rPr lang="en-US" smtClean="0"/>
              <a:t>13</a:t>
            </a:fld>
            <a:endParaRPr lang="en-US" dirty="0"/>
          </a:p>
        </p:txBody>
      </p:sp>
    </p:spTree>
    <p:extLst>
      <p:ext uri="{BB962C8B-B14F-4D97-AF65-F5344CB8AC3E}">
        <p14:creationId xmlns:p14="http://schemas.microsoft.com/office/powerpoint/2010/main" val="2829818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specialists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you see a patient, we prioritize you being the provider for their whole family. </a:t>
            </a:r>
          </a:p>
          <a:p>
            <a:r>
              <a:rPr lang="en-US" dirty="0"/>
              <a:t>We see a very wide scope of services. Truly the bread and butter of general dentistry. </a:t>
            </a:r>
          </a:p>
          <a:p>
            <a:r>
              <a:rPr lang="en-US" dirty="0"/>
              <a:t>No specialists on site</a:t>
            </a:r>
          </a:p>
          <a:p>
            <a:r>
              <a:rPr lang="en-US" dirty="0"/>
              <a:t>No implant placement </a:t>
            </a:r>
          </a:p>
        </p:txBody>
      </p:sp>
      <p:sp>
        <p:nvSpPr>
          <p:cNvPr id="4" name="Slide Number Placeholder 3"/>
          <p:cNvSpPr>
            <a:spLocks noGrp="1"/>
          </p:cNvSpPr>
          <p:nvPr>
            <p:ph type="sldNum" sz="quarter" idx="5"/>
          </p:nvPr>
        </p:nvSpPr>
        <p:spPr/>
        <p:txBody>
          <a:bodyPr/>
          <a:lstStyle/>
          <a:p>
            <a:fld id="{339D21CC-DD94-204E-93C8-E1AAF3084C8D}" type="slidenum">
              <a:rPr lang="en-US" smtClean="0"/>
              <a:t>14</a:t>
            </a:fld>
            <a:endParaRPr lang="en-US" dirty="0"/>
          </a:p>
        </p:txBody>
      </p:sp>
    </p:spTree>
    <p:extLst>
      <p:ext uri="{BB962C8B-B14F-4D97-AF65-F5344CB8AC3E}">
        <p14:creationId xmlns:p14="http://schemas.microsoft.com/office/powerpoint/2010/main" val="10391234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Anything you do not have as much experience in, you will have ample support to learn on the job.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2-5 associates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rgbClr val="263248"/>
                </a:solidFill>
                <a:latin typeface="Roboto Condensed Light" panose="02000000000000000000" pitchFamily="2" charset="0"/>
              </a:rPr>
              <a:t>Mentoring by top rated, experienced clinicians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grow together—because your success is our success</a:t>
            </a:r>
            <a:endParaRPr lang="en-US" altLang="en-US" sz="1200" dirty="0">
              <a:solidFill>
                <a:srgbClr val="263248"/>
              </a:solidFill>
              <a:latin typeface="Roboto Condensed Light"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15</a:t>
            </a:fld>
            <a:endParaRPr lang="en-US" dirty="0"/>
          </a:p>
        </p:txBody>
      </p:sp>
    </p:spTree>
    <p:extLst>
      <p:ext uri="{BB962C8B-B14F-4D97-AF65-F5344CB8AC3E}">
        <p14:creationId xmlns:p14="http://schemas.microsoft.com/office/powerpoint/2010/main" val="26920063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Free dental coverage for associates and all immediate family members </a:t>
            </a:r>
          </a:p>
        </p:txBody>
      </p:sp>
      <p:sp>
        <p:nvSpPr>
          <p:cNvPr id="4" name="Slide Number Placeholder 3"/>
          <p:cNvSpPr>
            <a:spLocks noGrp="1"/>
          </p:cNvSpPr>
          <p:nvPr>
            <p:ph type="sldNum" sz="quarter" idx="5"/>
          </p:nvPr>
        </p:nvSpPr>
        <p:spPr/>
        <p:txBody>
          <a:bodyPr/>
          <a:lstStyle/>
          <a:p>
            <a:fld id="{339D21CC-DD94-204E-93C8-E1AAF3084C8D}" type="slidenum">
              <a:rPr lang="en-US" smtClean="0"/>
              <a:t>16</a:t>
            </a:fld>
            <a:endParaRPr lang="en-US" dirty="0"/>
          </a:p>
        </p:txBody>
      </p:sp>
    </p:spTree>
    <p:extLst>
      <p:ext uri="{BB962C8B-B14F-4D97-AF65-F5344CB8AC3E}">
        <p14:creationId xmlns:p14="http://schemas.microsoft.com/office/powerpoint/2010/main" val="363061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we have any international dentists here today?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Legal Consultations &amp; Lottery Support</a:t>
            </a:r>
          </a:p>
          <a:p>
            <a:r>
              <a:rPr lang="en-US" dirty="0"/>
              <a:t>Ideally sign your contract before February so we can enter the lottery before graduation.</a:t>
            </a:r>
          </a:p>
          <a:p>
            <a:r>
              <a:rPr lang="en-US" sz="1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Sign soon so we can file an h1b this winter while you’re in school and give you 2 shots at the lottery. Usually start green card 30 days after she starts working. </a:t>
            </a:r>
          </a:p>
        </p:txBody>
      </p:sp>
      <p:sp>
        <p:nvSpPr>
          <p:cNvPr id="4" name="Slide Number Placeholder 3"/>
          <p:cNvSpPr>
            <a:spLocks noGrp="1"/>
          </p:cNvSpPr>
          <p:nvPr>
            <p:ph type="sldNum" sz="quarter" idx="5"/>
          </p:nvPr>
        </p:nvSpPr>
        <p:spPr/>
        <p:txBody>
          <a:bodyPr/>
          <a:lstStyle/>
          <a:p>
            <a:fld id="{339D21CC-DD94-204E-93C8-E1AAF3084C8D}" type="slidenum">
              <a:rPr lang="en-US" smtClean="0"/>
              <a:t>17</a:t>
            </a:fld>
            <a:endParaRPr lang="en-US" dirty="0"/>
          </a:p>
        </p:txBody>
      </p:sp>
    </p:spTree>
    <p:extLst>
      <p:ext uri="{BB962C8B-B14F-4D97-AF65-F5344CB8AC3E}">
        <p14:creationId xmlns:p14="http://schemas.microsoft.com/office/powerpoint/2010/main" val="24173194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1 year contracts, so you have an amazing opportunity to try living in a new state and make a ton of money. </a:t>
            </a:r>
          </a:p>
          <a:p>
            <a:r>
              <a:rPr lang="en-US" dirty="0"/>
              <a:t>States with $50,000 Sign on Bonus: NM, LA, IL, MI, MA, PA, SC</a:t>
            </a:r>
          </a:p>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18</a:t>
            </a:fld>
            <a:endParaRPr lang="en-US" dirty="0"/>
          </a:p>
        </p:txBody>
      </p:sp>
    </p:spTree>
    <p:extLst>
      <p:ext uri="{BB962C8B-B14F-4D97-AF65-F5344CB8AC3E}">
        <p14:creationId xmlns:p14="http://schemas.microsoft.com/office/powerpoint/2010/main" val="29796378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Typically we have D4s start signing around November/December so they have location priority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make joining easy, transparent, and personalized.</a:t>
            </a:r>
          </a:p>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19</a:t>
            </a:fld>
            <a:endParaRPr lang="en-US" dirty="0"/>
          </a:p>
        </p:txBody>
      </p:sp>
    </p:spTree>
    <p:extLst>
      <p:ext uri="{BB962C8B-B14F-4D97-AF65-F5344CB8AC3E}">
        <p14:creationId xmlns:p14="http://schemas.microsoft.com/office/powerpoint/2010/main" val="502544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19E30-90A4-CD06-0958-69BAC6D95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5774D5-6E31-00DA-5629-383CA0E8C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E8C2BA-6D0C-5313-652E-152F73B6F2FA}"/>
              </a:ext>
            </a:extLst>
          </p:cNvPr>
          <p:cNvSpPr>
            <a:spLocks noGrp="1"/>
          </p:cNvSpPr>
          <p:nvPr>
            <p:ph type="body" idx="1"/>
          </p:nvPr>
        </p:nvSpPr>
        <p:spPr/>
        <p:txBody>
          <a:bodyPr/>
          <a:lstStyle/>
          <a:p>
            <a:r>
              <a:rPr lang="en-US" dirty="0"/>
              <a:t>For those of you who don’t know me, my name is Amadi Forbes and I’m a recruiter with Dental Dreams. </a:t>
            </a:r>
          </a:p>
          <a:p>
            <a:r>
              <a:rPr lang="en-US" dirty="0"/>
              <a:t>My job is to travel around the East Coast schools and meet all of you amazing dental students. </a:t>
            </a:r>
          </a:p>
          <a:p>
            <a:r>
              <a:rPr lang="en-US" dirty="0"/>
              <a:t>Goal today is to give you insight to the job market and help prepare you for interviews as you start your career. </a:t>
            </a:r>
          </a:p>
          <a:p>
            <a:r>
              <a:rPr lang="en-US" dirty="0"/>
              <a:t>I’ll share information both about finding the right path after dental school, as well as specifically Dental Dreams as a company.</a:t>
            </a:r>
          </a:p>
          <a:p>
            <a:r>
              <a:rPr lang="en-US" dirty="0"/>
              <a:t>No matter if your path is residency or coming to work for a DSO, hopefully you’ll all learn something new today to take with you along your journey</a:t>
            </a:r>
            <a:r>
              <a:rPr lang="en-US"/>
              <a:t>. </a:t>
            </a:r>
            <a:endParaRPr lang="en-US" dirty="0"/>
          </a:p>
        </p:txBody>
      </p:sp>
      <p:sp>
        <p:nvSpPr>
          <p:cNvPr id="4" name="Slide Number Placeholder 3">
            <a:extLst>
              <a:ext uri="{FF2B5EF4-FFF2-40B4-BE49-F238E27FC236}">
                <a16:creationId xmlns:a16="http://schemas.microsoft.com/office/drawing/2014/main" id="{B20A32DA-3F3C-DA23-D7AE-CEA769B257C0}"/>
              </a:ext>
            </a:extLst>
          </p:cNvPr>
          <p:cNvSpPr>
            <a:spLocks noGrp="1"/>
          </p:cNvSpPr>
          <p:nvPr>
            <p:ph type="sldNum" sz="quarter" idx="5"/>
          </p:nvPr>
        </p:nvSpPr>
        <p:spPr/>
        <p:txBody>
          <a:bodyPr/>
          <a:lstStyle/>
          <a:p>
            <a:fld id="{339D21CC-DD94-204E-93C8-E1AAF3084C8D}" type="slidenum">
              <a:rPr lang="en-US" smtClean="0"/>
              <a:t>2</a:t>
            </a:fld>
            <a:endParaRPr lang="en-US" dirty="0"/>
          </a:p>
        </p:txBody>
      </p:sp>
    </p:spTree>
    <p:extLst>
      <p:ext uri="{BB962C8B-B14F-4D97-AF65-F5344CB8AC3E}">
        <p14:creationId xmlns:p14="http://schemas.microsoft.com/office/powerpoint/2010/main" val="1917815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E6668-B61E-605A-B2A0-F1B4D32AC4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A32212-D2ED-9C97-6E29-D2A2CFC39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65A8D-D5EE-8033-87D8-F78EBF5A40A0}"/>
              </a:ext>
            </a:extLst>
          </p:cNvPr>
          <p:cNvSpPr>
            <a:spLocks noGrp="1"/>
          </p:cNvSpPr>
          <p:nvPr>
            <p:ph type="body" idx="1"/>
          </p:nvPr>
        </p:nvSpPr>
        <p:spPr/>
        <p:txBody>
          <a:bodyPr/>
          <a:lstStyle/>
          <a:p>
            <a:r>
              <a:rPr lang="en-US" dirty="0"/>
              <a:t>Reaffirm after the interview that you think you are a good fit for the role </a:t>
            </a:r>
          </a:p>
        </p:txBody>
      </p:sp>
      <p:sp>
        <p:nvSpPr>
          <p:cNvPr id="4" name="Slide Number Placeholder 3">
            <a:extLst>
              <a:ext uri="{FF2B5EF4-FFF2-40B4-BE49-F238E27FC236}">
                <a16:creationId xmlns:a16="http://schemas.microsoft.com/office/drawing/2014/main" id="{96FBA077-06F0-BEDE-836F-3009A4BB197A}"/>
              </a:ext>
            </a:extLst>
          </p:cNvPr>
          <p:cNvSpPr>
            <a:spLocks noGrp="1"/>
          </p:cNvSpPr>
          <p:nvPr>
            <p:ph type="sldNum" sz="quarter" idx="5"/>
          </p:nvPr>
        </p:nvSpPr>
        <p:spPr/>
        <p:txBody>
          <a:bodyPr/>
          <a:lstStyle/>
          <a:p>
            <a:fld id="{339D21CC-DD94-204E-93C8-E1AAF3084C8D}" type="slidenum">
              <a:rPr lang="en-US" smtClean="0"/>
              <a:t>20</a:t>
            </a:fld>
            <a:endParaRPr lang="en-US" dirty="0"/>
          </a:p>
        </p:txBody>
      </p:sp>
    </p:spTree>
    <p:extLst>
      <p:ext uri="{BB962C8B-B14F-4D97-AF65-F5344CB8AC3E}">
        <p14:creationId xmlns:p14="http://schemas.microsoft.com/office/powerpoint/2010/main" val="32539615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21</a:t>
            </a:fld>
            <a:endParaRPr lang="en-US" dirty="0"/>
          </a:p>
        </p:txBody>
      </p:sp>
    </p:spTree>
    <p:extLst>
      <p:ext uri="{BB962C8B-B14F-4D97-AF65-F5344CB8AC3E}">
        <p14:creationId xmlns:p14="http://schemas.microsoft.com/office/powerpoint/2010/main" val="1198687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62CFE-CF10-4DA5-8CA1-81F9A0905D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C9FE20-F1AD-3756-09DC-DD445D8D0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F3AD0A-0033-FDAC-9CA1-8D95A1FF8333}"/>
              </a:ext>
            </a:extLst>
          </p:cNvPr>
          <p:cNvSpPr>
            <a:spLocks noGrp="1"/>
          </p:cNvSpPr>
          <p:nvPr>
            <p:ph type="body" idx="1"/>
          </p:nvPr>
        </p:nvSpPr>
        <p:spPr/>
        <p:txBody>
          <a:bodyPr/>
          <a:lstStyle/>
          <a:p>
            <a:r>
              <a:rPr lang="en-US" dirty="0"/>
              <a:t>For those of you who don’t know me, my name is Amadi Forbes and I’m a recruiter with Dental Dreams. </a:t>
            </a:r>
          </a:p>
          <a:p>
            <a:r>
              <a:rPr lang="en-US" dirty="0"/>
              <a:t>My job is to travel around the East Coast schools and meet all of you amazing dental students. </a:t>
            </a:r>
          </a:p>
          <a:p>
            <a:r>
              <a:rPr lang="en-US" dirty="0"/>
              <a:t>Goal today is to give you insight to the job market and help prepare you for interviews as you start your career. </a:t>
            </a:r>
          </a:p>
          <a:p>
            <a:r>
              <a:rPr lang="en-US" dirty="0"/>
              <a:t>I’ll share information both about finding the right path after dental school, as well as specifically Dental Dreams as a company.</a:t>
            </a:r>
          </a:p>
          <a:p>
            <a:r>
              <a:rPr lang="en-US" dirty="0"/>
              <a:t>No matter if your path is residency or coming to work for a DSO, hopefully you’ll all learn something new today to take with you along your journey</a:t>
            </a:r>
            <a:r>
              <a:rPr lang="en-US"/>
              <a:t>. </a:t>
            </a:r>
            <a:endParaRPr lang="en-US" dirty="0"/>
          </a:p>
        </p:txBody>
      </p:sp>
      <p:sp>
        <p:nvSpPr>
          <p:cNvPr id="4" name="Slide Number Placeholder 3">
            <a:extLst>
              <a:ext uri="{FF2B5EF4-FFF2-40B4-BE49-F238E27FC236}">
                <a16:creationId xmlns:a16="http://schemas.microsoft.com/office/drawing/2014/main" id="{4BB37378-5DC3-067E-3FDF-663E01607C5A}"/>
              </a:ext>
            </a:extLst>
          </p:cNvPr>
          <p:cNvSpPr>
            <a:spLocks noGrp="1"/>
          </p:cNvSpPr>
          <p:nvPr>
            <p:ph type="sldNum" sz="quarter" idx="5"/>
          </p:nvPr>
        </p:nvSpPr>
        <p:spPr/>
        <p:txBody>
          <a:bodyPr/>
          <a:lstStyle/>
          <a:p>
            <a:fld id="{339D21CC-DD94-204E-93C8-E1AAF3084C8D}" type="slidenum">
              <a:rPr lang="en-US" smtClean="0"/>
              <a:t>3</a:t>
            </a:fld>
            <a:endParaRPr lang="en-US" dirty="0"/>
          </a:p>
        </p:txBody>
      </p:sp>
    </p:spTree>
    <p:extLst>
      <p:ext uri="{BB962C8B-B14F-4D97-AF65-F5344CB8AC3E}">
        <p14:creationId xmlns:p14="http://schemas.microsoft.com/office/powerpoint/2010/main" val="2927842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Volunteer roles </a:t>
            </a:r>
            <a:r>
              <a:rPr lang="en-US" dirty="0">
                <a:latin typeface="Calibri" panose="020F0502020204030204" pitchFamily="34" charset="0"/>
                <a:cs typeface="Calibri" panose="020F0502020204030204" pitchFamily="34" charset="0"/>
              </a:rPr>
              <a:t>show initiative and character.</a:t>
            </a:r>
          </a:p>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4</a:t>
            </a:fld>
            <a:endParaRPr lang="en-US" dirty="0"/>
          </a:p>
        </p:txBody>
      </p:sp>
    </p:spTree>
    <p:extLst>
      <p:ext uri="{BB962C8B-B14F-4D97-AF65-F5344CB8AC3E}">
        <p14:creationId xmlns:p14="http://schemas.microsoft.com/office/powerpoint/2010/main" val="3717783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90E2C-50BA-14B0-FC9E-D2C31C65C3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D5B774-7B74-B23D-B0A0-86E249D01B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7CC939-ADC3-72E4-81A7-E497B825C350}"/>
              </a:ext>
            </a:extLst>
          </p:cNvPr>
          <p:cNvSpPr>
            <a:spLocks noGrp="1"/>
          </p:cNvSpPr>
          <p:nvPr>
            <p:ph type="body" idx="1"/>
          </p:nvPr>
        </p:nvSpPr>
        <p:spPr/>
        <p:txBody>
          <a:bodyPr/>
          <a:lstStyle/>
          <a:p>
            <a:r>
              <a:rPr lang="en-US" sz="1000" dirty="0"/>
              <a:t>Only include professional pictures.</a:t>
            </a:r>
          </a:p>
          <a:p>
            <a:r>
              <a:rPr lang="en-US" sz="1000" dirty="0"/>
              <a:t>Always have a second set of eyes review your resume. Utilize campus resources.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ZA" sz="1000" noProof="1"/>
              <a:t>Make sure information is visually easy to digest. Google </a:t>
            </a:r>
            <a:r>
              <a:rPr lang="en-US" sz="1000" dirty="0"/>
              <a:t>Modern Professional Resume </a:t>
            </a:r>
            <a:r>
              <a:rPr lang="en-ZA" sz="1000" noProof="1"/>
              <a:t>templates. Include color if desired. </a:t>
            </a: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latin typeface="Calibri" panose="020F0502020204030204" pitchFamily="34" charset="0"/>
                <a:cs typeface="Calibri" panose="020F0502020204030204" pitchFamily="34" charset="0"/>
              </a:rPr>
              <a:t>Bilingual skills are a big plus in diverse communities.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t>Ideally do not include experience prior to undergrad. </a:t>
            </a:r>
            <a:r>
              <a:rPr lang="en-US" sz="1000" dirty="0">
                <a:latin typeface="Calibri" panose="020F0502020204030204" pitchFamily="34" charset="0"/>
                <a:cs typeface="Calibri" panose="020F0502020204030204" pitchFamily="34" charset="0"/>
              </a:rPr>
              <a:t>Include unrelated jobs unless they show key skills (e.g., customer service).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cs typeface="Calibri" panose="020F0502020204030204" pitchFamily="34" charset="0"/>
              </a:rPr>
              <a:t>Save</a:t>
            </a:r>
            <a:endParaRPr lang="en-US" sz="800" dirty="0"/>
          </a:p>
        </p:txBody>
      </p:sp>
      <p:sp>
        <p:nvSpPr>
          <p:cNvPr id="4" name="Slide Number Placeholder 3">
            <a:extLst>
              <a:ext uri="{FF2B5EF4-FFF2-40B4-BE49-F238E27FC236}">
                <a16:creationId xmlns:a16="http://schemas.microsoft.com/office/drawing/2014/main" id="{EDB636B2-E056-41B7-4070-D9FD425C036D}"/>
              </a:ext>
            </a:extLst>
          </p:cNvPr>
          <p:cNvSpPr>
            <a:spLocks noGrp="1"/>
          </p:cNvSpPr>
          <p:nvPr>
            <p:ph type="sldNum" sz="quarter" idx="5"/>
          </p:nvPr>
        </p:nvSpPr>
        <p:spPr/>
        <p:txBody>
          <a:bodyPr/>
          <a:lstStyle/>
          <a:p>
            <a:fld id="{339D21CC-DD94-204E-93C8-E1AAF3084C8D}" type="slidenum">
              <a:rPr lang="en-US" smtClean="0"/>
              <a:t>5</a:t>
            </a:fld>
            <a:endParaRPr lang="en-US" dirty="0"/>
          </a:p>
        </p:txBody>
      </p:sp>
    </p:spTree>
    <p:extLst>
      <p:ext uri="{BB962C8B-B14F-4D97-AF65-F5344CB8AC3E}">
        <p14:creationId xmlns:p14="http://schemas.microsoft.com/office/powerpoint/2010/main" val="2337117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Every interview will be different, so it is important to prepare for a variety of situations. </a:t>
            </a:r>
          </a:p>
          <a:p>
            <a:pPr marL="0">
              <a:lnSpc>
                <a:spcPct val="107000"/>
              </a:lnSpc>
              <a:spcBef>
                <a:spcPts val="0"/>
              </a:spcBef>
              <a:spcAft>
                <a:spcPts val="800"/>
              </a:spcAft>
            </a:pPr>
            <a:r>
              <a:rPr lang="en-US" sz="1200" kern="100" dirty="0">
                <a:latin typeface="Cambria" panose="02040503050406030204" pitchFamily="18" charset="0"/>
                <a:ea typeface="Cambria" panose="02040503050406030204" pitchFamily="18" charset="0"/>
                <a:cs typeface="Times New Roman" panose="02020603050405020304" pitchFamily="18" charset="0"/>
              </a:rPr>
              <a:t>It is important to understanding the practice's values, services, and patient demographics.</a:t>
            </a:r>
          </a:p>
          <a:p>
            <a:pPr marL="0" indent="0">
              <a:buFont typeface="Arial" panose="020B0604020202020204" pitchFamily="34" charset="0"/>
              <a:buNone/>
            </a:pPr>
            <a:r>
              <a:rPr kumimoji="0" lang="en-US" altLang="en-US" sz="1200" b="0" i="0" u="none" strike="noStrike" cap="none" normalizeH="0" baseline="0" dirty="0">
                <a:ln>
                  <a:noFill/>
                </a:ln>
                <a:solidFill>
                  <a:schemeClr val="tx1"/>
                </a:solidFill>
                <a:effectLst/>
                <a:latin typeface="Arial" panose="020B0604020202020204" pitchFamily="34" charset="0"/>
              </a:rPr>
              <a:t>For Dental Dreams, you could say: “I’m passionate about serving underserved communities, so your mission really resonates with 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chemeClr val="tx1"/>
                </a:solidFill>
                <a:effectLst/>
                <a:latin typeface="Arial" panose="020B0604020202020204" pitchFamily="34" charset="0"/>
              </a:rPr>
              <a:t>Professional attire or scrubs, Quiet setting, Good posture and eye contact </a:t>
            </a:r>
          </a:p>
          <a:p>
            <a:pPr marL="0">
              <a:lnSpc>
                <a:spcPct val="107000"/>
              </a:lnSpc>
              <a:spcBef>
                <a:spcPts val="0"/>
              </a:spcBef>
              <a:spcAft>
                <a:spcPts val="800"/>
              </a:spcAft>
            </a:pPr>
            <a:endParaRPr lang="en-US" dirty="0"/>
          </a:p>
          <a:p>
            <a:pPr algn="l">
              <a:lnSpc>
                <a:spcPct val="150000"/>
              </a:lnSpc>
              <a:buFont typeface="Arial" panose="020B0604020202020204" pitchFamily="34" charset="0"/>
              <a:buChar char="•"/>
            </a:pPr>
            <a:r>
              <a:rPr lang="en-US" sz="1200" b="0" i="0" dirty="0">
                <a:effectLst/>
              </a:rPr>
              <a:t>Tell me about yourself</a:t>
            </a:r>
          </a:p>
          <a:p>
            <a:pPr algn="l">
              <a:lnSpc>
                <a:spcPct val="150000"/>
              </a:lnSpc>
              <a:buFont typeface="Arial" panose="020B0604020202020204" pitchFamily="34" charset="0"/>
              <a:buChar char="•"/>
            </a:pPr>
            <a:r>
              <a:rPr lang="en-US" sz="1200" b="0" i="0" dirty="0">
                <a:effectLst/>
              </a:rPr>
              <a:t>Why do you want to work here?</a:t>
            </a:r>
          </a:p>
          <a:p>
            <a:pPr algn="l">
              <a:lnSpc>
                <a:spcPct val="150000"/>
              </a:lnSpc>
              <a:buFont typeface="Arial" panose="020B0604020202020204" pitchFamily="34" charset="0"/>
              <a:buChar char="•"/>
            </a:pPr>
            <a:r>
              <a:rPr lang="en-US" sz="1200" b="0" i="0" dirty="0">
                <a:effectLst/>
              </a:rPr>
              <a:t>What are your greatest strengths and weaknesses?</a:t>
            </a:r>
          </a:p>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6</a:t>
            </a:fld>
            <a:endParaRPr lang="en-US" dirty="0"/>
          </a:p>
        </p:txBody>
      </p:sp>
    </p:spTree>
    <p:extLst>
      <p:ext uri="{BB962C8B-B14F-4D97-AF65-F5344CB8AC3E}">
        <p14:creationId xmlns:p14="http://schemas.microsoft.com/office/powerpoint/2010/main" val="20794405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Ideal: someone who shows confidence and adaptability. We want someone with a strong foundation that is willing to learn and grow with our company. </a:t>
            </a:r>
          </a:p>
          <a:p>
            <a:pPr marL="0" indent="0">
              <a:buClr>
                <a:schemeClr val="accent3"/>
              </a:buClr>
              <a:buFont typeface="Wingdings" panose="05000000000000000000" pitchFamily="2" charset="2"/>
              <a:buNone/>
              <a:defRPr/>
            </a:pPr>
            <a:r>
              <a:rPr lang="en-US" sz="1200" dirty="0">
                <a:solidFill>
                  <a:schemeClr val="accent1">
                    <a:lumMod val="75000"/>
                  </a:schemeClr>
                </a:solidFill>
                <a:latin typeface="Verdana" pitchFamily="34" charset="0"/>
                <a:ea typeface="Verdana" pitchFamily="34" charset="0"/>
                <a:cs typeface="Verdana" pitchFamily="34" charset="0"/>
              </a:rPr>
              <a:t>Is resignation Process: Verbal, Written, Payments</a:t>
            </a:r>
          </a:p>
          <a:p>
            <a:pPr marL="0" indent="0">
              <a:buClr>
                <a:schemeClr val="accent3"/>
              </a:buClr>
              <a:buFont typeface="Wingdings" panose="05000000000000000000" pitchFamily="2" charset="2"/>
              <a:buNone/>
              <a:defRPr/>
            </a:pPr>
            <a:r>
              <a:rPr lang="en-US" sz="1200" dirty="0">
                <a:solidFill>
                  <a:schemeClr val="accent1">
                    <a:lumMod val="75000"/>
                  </a:schemeClr>
                </a:solidFill>
                <a:latin typeface="Verdana" pitchFamily="34" charset="0"/>
                <a:ea typeface="Verdana" pitchFamily="34" charset="0"/>
                <a:cs typeface="Verdana" pitchFamily="34" charset="0"/>
              </a:rPr>
              <a:t>Timeframe:30/60/90 days</a:t>
            </a:r>
          </a:p>
          <a:p>
            <a:pPr marL="0" indent="0">
              <a:buClr>
                <a:schemeClr val="accent3"/>
              </a:buClr>
              <a:buFont typeface="Wingdings" panose="05000000000000000000" pitchFamily="2" charset="2"/>
              <a:buNone/>
              <a:defRPr/>
            </a:pPr>
            <a:r>
              <a:rPr lang="en-US" sz="1200" dirty="0">
                <a:solidFill>
                  <a:schemeClr val="accent1">
                    <a:lumMod val="75000"/>
                  </a:schemeClr>
                </a:solidFill>
                <a:latin typeface="Verdana" pitchFamily="34" charset="0"/>
                <a:ea typeface="Verdana" pitchFamily="34" charset="0"/>
                <a:cs typeface="Verdana" pitchFamily="34" charset="0"/>
              </a:rPr>
              <a:t>Scheduling</a:t>
            </a:r>
          </a:p>
          <a:p>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7</a:t>
            </a:fld>
            <a:endParaRPr lang="en-US" dirty="0"/>
          </a:p>
        </p:txBody>
      </p:sp>
    </p:spTree>
    <p:extLst>
      <p:ext uri="{BB962C8B-B14F-4D97-AF65-F5344CB8AC3E}">
        <p14:creationId xmlns:p14="http://schemas.microsoft.com/office/powerpoint/2010/main" val="2499110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41C33-B246-3E2D-83A7-8250347808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DBC159-1117-BFFB-E2FE-D2687032B5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58944C-5F3D-31EC-8531-865D135454D4}"/>
              </a:ext>
            </a:extLst>
          </p:cNvPr>
          <p:cNvSpPr>
            <a:spLocks noGrp="1"/>
          </p:cNvSpPr>
          <p:nvPr>
            <p:ph type="body" idx="1"/>
          </p:nvPr>
        </p:nvSpPr>
        <p:spPr/>
        <p:txBody>
          <a:bodyPr/>
          <a:lstStyle/>
          <a:p>
            <a:r>
              <a:rPr lang="en-US" b="1" dirty="0"/>
              <a:t>Adjusted Production</a:t>
            </a:r>
          </a:p>
          <a:p>
            <a:pPr lvl="0"/>
            <a:r>
              <a:rPr lang="en-US" dirty="0"/>
              <a:t>Paid on production </a:t>
            </a:r>
            <a:r>
              <a:rPr lang="en-US" b="1" dirty="0"/>
              <a:t>after write-offs</a:t>
            </a:r>
            <a:r>
              <a:rPr lang="en-US" dirty="0"/>
              <a:t> (insurance discounts, PPO adjustments, etc.). </a:t>
            </a:r>
          </a:p>
          <a:p>
            <a:pPr lvl="0"/>
            <a:r>
              <a:rPr lang="en-US" dirty="0"/>
              <a:t>More accurately reflects the revenue the practice expects to receive. </a:t>
            </a:r>
          </a:p>
          <a:p>
            <a:pPr lvl="0"/>
            <a:r>
              <a:rPr lang="en-US" dirty="0"/>
              <a:t>One of the most common compensation models among large DSOs. </a:t>
            </a:r>
          </a:p>
          <a:p>
            <a:r>
              <a:rPr lang="en-US" b="1" dirty="0"/>
              <a:t>Collections</a:t>
            </a:r>
          </a:p>
          <a:p>
            <a:pPr lvl="0"/>
            <a:r>
              <a:rPr lang="en-US" dirty="0"/>
              <a:t>Paid only after the practice actually collects payment from insurance companies or patients. </a:t>
            </a:r>
          </a:p>
          <a:p>
            <a:pPr lvl="0"/>
            <a:r>
              <a:rPr lang="en-US" dirty="0"/>
              <a:t>Income can be delayed by insurance processing, claim denials, or patient payment plans. </a:t>
            </a:r>
          </a:p>
          <a:p>
            <a:pPr lvl="0"/>
            <a:r>
              <a:rPr lang="en-US" dirty="0"/>
              <a:t>Less predictable and can fluctuate even when production is high. </a:t>
            </a:r>
          </a:p>
          <a:p>
            <a:endParaRPr lang="en-US" dirty="0"/>
          </a:p>
        </p:txBody>
      </p:sp>
      <p:sp>
        <p:nvSpPr>
          <p:cNvPr id="4" name="Slide Number Placeholder 3">
            <a:extLst>
              <a:ext uri="{FF2B5EF4-FFF2-40B4-BE49-F238E27FC236}">
                <a16:creationId xmlns:a16="http://schemas.microsoft.com/office/drawing/2014/main" id="{7E56E7EE-C281-80AD-59DD-60F10279C8B6}"/>
              </a:ext>
            </a:extLst>
          </p:cNvPr>
          <p:cNvSpPr>
            <a:spLocks noGrp="1"/>
          </p:cNvSpPr>
          <p:nvPr>
            <p:ph type="sldNum" sz="quarter" idx="5"/>
          </p:nvPr>
        </p:nvSpPr>
        <p:spPr/>
        <p:txBody>
          <a:bodyPr/>
          <a:lstStyle/>
          <a:p>
            <a:fld id="{339D21CC-DD94-204E-93C8-E1AAF3084C8D}" type="slidenum">
              <a:rPr lang="en-US" smtClean="0"/>
              <a:t>8</a:t>
            </a:fld>
            <a:endParaRPr lang="en-US" dirty="0"/>
          </a:p>
        </p:txBody>
      </p:sp>
    </p:spTree>
    <p:extLst>
      <p:ext uri="{BB962C8B-B14F-4D97-AF65-F5344CB8AC3E}">
        <p14:creationId xmlns:p14="http://schemas.microsoft.com/office/powerpoint/2010/main" val="30729838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Compensation is based on office location and demand </a:t>
            </a:r>
          </a:p>
          <a:p>
            <a:r>
              <a:rPr lang="en-US" dirty="0"/>
              <a:t>One year contract tied to sign on bonus</a:t>
            </a:r>
          </a:p>
          <a:p>
            <a:r>
              <a:rPr lang="en-US" dirty="0"/>
              <a:t>No claw back and daily guarantee never expires </a:t>
            </a:r>
          </a:p>
          <a:p>
            <a:r>
              <a:rPr lang="en-US" dirty="0"/>
              <a:t>No </a:t>
            </a:r>
            <a:r>
              <a:rPr lang="en-US" sz="1200" dirty="0">
                <a:latin typeface="Arial" panose="020B0604020202020204" pitchFamily="34" charset="0"/>
                <a:ea typeface="Roboto Condensed" panose="02000000000000000000" pitchFamily="2" charset="0"/>
                <a:cs typeface="Arial" panose="020B0604020202020204" pitchFamily="34" charset="0"/>
              </a:rPr>
              <a:t>c</a:t>
            </a:r>
            <a:r>
              <a:rPr lang="en-US" altLang="en-US" sz="1200" dirty="0">
                <a:latin typeface="Arial" panose="020B0604020202020204" pitchFamily="34" charset="0"/>
                <a:ea typeface="Roboto Condensed" panose="02000000000000000000" pitchFamily="2" charset="0"/>
                <a:cs typeface="Arial" panose="020B0604020202020204" pitchFamily="34" charset="0"/>
              </a:rPr>
              <a:t>ap on production pay</a:t>
            </a:r>
          </a:p>
          <a:p>
            <a:pPr rtl="0"/>
            <a:r>
              <a:rPr lang="en-US" dirty="0"/>
              <a:t>Production (Gross Production) vs Adjusted Production (Net Production). </a:t>
            </a:r>
            <a:r>
              <a:rPr lang="en-US" sz="1200" b="0" i="0" u="none" strike="noStrike" kern="1200" dirty="0">
                <a:solidFill>
                  <a:schemeClr val="tx1"/>
                </a:solidFill>
                <a:effectLst/>
                <a:latin typeface="+mn-lt"/>
                <a:ea typeface="+mn-ea"/>
                <a:cs typeface="+mn-cs"/>
              </a:rPr>
              <a:t>The biggest difference is the schedule in which you get paid. A lot of times on collection, you might get paid once a month because there is a big discrepancy between what is billed vs what is collected. </a:t>
            </a:r>
          </a:p>
          <a:p>
            <a:r>
              <a:rPr lang="en-US" dirty="0"/>
              <a:t>You do a crown that’s priced at $1,200 on the office’s fee schedule.</a:t>
            </a:r>
          </a:p>
          <a:p>
            <a:r>
              <a:rPr lang="en-US" dirty="0"/>
              <a:t>Your production for that crown = </a:t>
            </a:r>
            <a:r>
              <a:rPr lang="en-US" b="1" dirty="0"/>
              <a:t>$1,200</a:t>
            </a:r>
            <a:r>
              <a:rPr lang="en-US" dirty="0"/>
              <a:t>, even if the patient’s insurance only allows $900 and that’s all we collect. </a:t>
            </a:r>
            <a:endParaRPr lang="en-US" b="0" dirty="0">
              <a:effectLst/>
            </a:endParaRPr>
          </a:p>
          <a:p>
            <a:r>
              <a:rPr lang="en-US" b="1" dirty="0"/>
              <a:t>Gross production pay:</a:t>
            </a:r>
            <a:r>
              <a:rPr lang="en-US" dirty="0"/>
              <a:t> Tends to look better on paper but is rarer — and can be more generous for dentists, especially in high-insurance practices.</a:t>
            </a:r>
          </a:p>
          <a:p>
            <a:r>
              <a:rPr lang="en-US" b="1" dirty="0"/>
              <a:t>Adjusted production pay:</a:t>
            </a:r>
            <a:r>
              <a:rPr lang="en-US" dirty="0"/>
              <a:t> More common and reflects real revenue the office expects to collect, so it’s less risky for the practice</a:t>
            </a:r>
          </a:p>
          <a:p>
            <a:r>
              <a:rPr lang="en-US" sz="1200" b="0" i="0" u="none" strike="noStrike" kern="1200" dirty="0">
                <a:solidFill>
                  <a:schemeClr val="tx1"/>
                </a:solidFill>
                <a:effectLst/>
                <a:latin typeface="+mn-lt"/>
                <a:ea typeface="+mn-ea"/>
                <a:cs typeface="+mn-cs"/>
              </a:rPr>
              <a:t>As we settle bills and claims, if there is a discrepancy and there is an amount that is not obtained, you will see that amount deducted from future pay checks. the reason we can do that is because the amount is so small. Our collection rate is about 98%</a:t>
            </a:r>
          </a:p>
          <a:p>
            <a:endParaRPr lang="en-US" altLang="en-US" sz="1200" dirty="0">
              <a:latin typeface="Arial" panose="020B0604020202020204" pitchFamily="34" charset="0"/>
              <a:ea typeface="Roboto Condensed" panose="02000000000000000000" pitchFamily="2" charset="0"/>
              <a:cs typeface="Arial" panose="020B0604020202020204" pitchFamily="34" charset="0"/>
            </a:endParaRPr>
          </a:p>
          <a:p>
            <a:r>
              <a:rPr lang="en-US" sz="1200" dirty="0">
                <a:latin typeface="Arial" panose="020B0604020202020204" pitchFamily="34" charset="0"/>
                <a:ea typeface="Roboto Condensed" panose="02000000000000000000" pitchFamily="2" charset="0"/>
                <a:cs typeface="Arial" panose="020B0604020202020204" pitchFamily="34" charset="0"/>
              </a:rPr>
              <a:t>We collect at 98% </a:t>
            </a:r>
            <a:endParaRPr lang="en-US" dirty="0"/>
          </a:p>
        </p:txBody>
      </p:sp>
      <p:sp>
        <p:nvSpPr>
          <p:cNvPr id="4" name="Slide Number Placeholder 3"/>
          <p:cNvSpPr>
            <a:spLocks noGrp="1"/>
          </p:cNvSpPr>
          <p:nvPr>
            <p:ph type="sldNum" sz="quarter" idx="5"/>
          </p:nvPr>
        </p:nvSpPr>
        <p:spPr/>
        <p:txBody>
          <a:bodyPr/>
          <a:lstStyle/>
          <a:p>
            <a:fld id="{339D21CC-DD94-204E-93C8-E1AAF3084C8D}" type="slidenum">
              <a:rPr lang="en-US" smtClean="0"/>
              <a:t>9</a:t>
            </a:fld>
            <a:endParaRPr lang="en-US" dirty="0"/>
          </a:p>
        </p:txBody>
      </p:sp>
    </p:spTree>
    <p:extLst>
      <p:ext uri="{BB962C8B-B14F-4D97-AF65-F5344CB8AC3E}">
        <p14:creationId xmlns:p14="http://schemas.microsoft.com/office/powerpoint/2010/main" val="40781512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1.svg"/><Relationship Id="rId5" Type="http://schemas.openxmlformats.org/officeDocument/2006/relationships/image" Target="../media/image5.svg"/><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9.sv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3.svg"/><Relationship Id="rId1" Type="http://schemas.openxmlformats.org/officeDocument/2006/relationships/slideMaster" Target="../slideMasters/slideMaster1.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B4A24E8-C109-4F3A-CEE5-84689AA13B22}"/>
              </a:ext>
            </a:extLst>
          </p:cNvPr>
          <p:cNvPicPr>
            <a:picLocks noChangeAspect="1"/>
          </p:cNvPicPr>
          <p:nvPr userDrawn="1"/>
        </p:nvPicPr>
        <p:blipFill>
          <a:blip>
            <a:extLst>
              <a:ext uri="{96DAC541-7B7A-43D3-8B79-37D633B846F1}">
                <asvg:svgBlip xmlns:asvg="http://schemas.microsoft.com/office/drawing/2016/SVG/main" r:embed="rId2"/>
              </a:ext>
            </a:extLst>
          </a:blip>
          <a:srcRect r="70949" b="27959"/>
          <a:stretch>
            <a:fillRect/>
          </a:stretch>
        </p:blipFill>
        <p:spPr>
          <a:xfrm>
            <a:off x="9830598" y="1496755"/>
            <a:ext cx="2361462" cy="5361246"/>
          </a:xfrm>
          <a:custGeom>
            <a:avLst/>
            <a:gdLst>
              <a:gd name="connsiteX0" fmla="*/ 0 w 2361462"/>
              <a:gd name="connsiteY0" fmla="*/ 0 h 5361246"/>
              <a:gd name="connsiteX1" fmla="*/ 2361462 w 2361462"/>
              <a:gd name="connsiteY1" fmla="*/ 0 h 5361246"/>
              <a:gd name="connsiteX2" fmla="*/ 2361462 w 2361462"/>
              <a:gd name="connsiteY2" fmla="*/ 5361246 h 5361246"/>
              <a:gd name="connsiteX3" fmla="*/ 0 w 2361462"/>
              <a:gd name="connsiteY3" fmla="*/ 5361246 h 5361246"/>
            </a:gdLst>
            <a:ahLst/>
            <a:cxnLst>
              <a:cxn ang="0">
                <a:pos x="connsiteX0" y="connsiteY0"/>
              </a:cxn>
              <a:cxn ang="0">
                <a:pos x="connsiteX1" y="connsiteY1"/>
              </a:cxn>
              <a:cxn ang="0">
                <a:pos x="connsiteX2" y="connsiteY2"/>
              </a:cxn>
              <a:cxn ang="0">
                <a:pos x="connsiteX3" y="connsiteY3"/>
              </a:cxn>
            </a:cxnLst>
            <a:rect l="l" t="t" r="r" b="b"/>
            <a:pathLst>
              <a:path w="2361462" h="5361246">
                <a:moveTo>
                  <a:pt x="0" y="0"/>
                </a:moveTo>
                <a:lnTo>
                  <a:pt x="2361462" y="0"/>
                </a:lnTo>
                <a:lnTo>
                  <a:pt x="2361462" y="5361246"/>
                </a:lnTo>
                <a:lnTo>
                  <a:pt x="0" y="5361246"/>
                </a:lnTo>
                <a:close/>
              </a:path>
            </a:pathLst>
          </a:custGeom>
        </p:spPr>
      </p:pic>
      <p:pic>
        <p:nvPicPr>
          <p:cNvPr id="10" name="Graphic 9">
            <a:extLst>
              <a:ext uri="{FF2B5EF4-FFF2-40B4-BE49-F238E27FC236}">
                <a16:creationId xmlns:a16="http://schemas.microsoft.com/office/drawing/2014/main" id="{69497D1C-2169-2658-B8BB-0495216A4BA3}"/>
              </a:ext>
            </a:extLst>
          </p:cNvPr>
          <p:cNvPicPr>
            <a:picLocks noChangeAspect="1"/>
          </p:cNvPicPr>
          <p:nvPr userDrawn="1"/>
        </p:nvPicPr>
        <p:blipFill>
          <a:blip>
            <a:extLst>
              <a:ext uri="{96DAC541-7B7A-43D3-8B79-37D633B846F1}">
                <asvg:svgBlip xmlns:asvg="http://schemas.microsoft.com/office/drawing/2016/SVG/main" r:embed="rId3"/>
              </a:ext>
            </a:extLst>
          </a:blip>
          <a:srcRect r="80421" b="19612"/>
          <a:stretch>
            <a:fillRect/>
          </a:stretch>
        </p:blipFill>
        <p:spPr>
          <a:xfrm>
            <a:off x="10352634" y="2036470"/>
            <a:ext cx="1839366" cy="4821530"/>
          </a:xfrm>
          <a:custGeom>
            <a:avLst/>
            <a:gdLst>
              <a:gd name="connsiteX0" fmla="*/ 0 w 1777810"/>
              <a:gd name="connsiteY0" fmla="*/ 0 h 4821530"/>
              <a:gd name="connsiteX1" fmla="*/ 1777810 w 1777810"/>
              <a:gd name="connsiteY1" fmla="*/ 0 h 4821530"/>
              <a:gd name="connsiteX2" fmla="*/ 1777810 w 1777810"/>
              <a:gd name="connsiteY2" fmla="*/ 4821530 h 4821530"/>
              <a:gd name="connsiteX3" fmla="*/ 0 w 1777810"/>
              <a:gd name="connsiteY3" fmla="*/ 4821530 h 4821530"/>
            </a:gdLst>
            <a:ahLst/>
            <a:cxnLst>
              <a:cxn ang="0">
                <a:pos x="connsiteX0" y="connsiteY0"/>
              </a:cxn>
              <a:cxn ang="0">
                <a:pos x="connsiteX1" y="connsiteY1"/>
              </a:cxn>
              <a:cxn ang="0">
                <a:pos x="connsiteX2" y="connsiteY2"/>
              </a:cxn>
              <a:cxn ang="0">
                <a:pos x="connsiteX3" y="connsiteY3"/>
              </a:cxn>
            </a:cxnLst>
            <a:rect l="l" t="t" r="r" b="b"/>
            <a:pathLst>
              <a:path w="1777810" h="4821530">
                <a:moveTo>
                  <a:pt x="0" y="0"/>
                </a:moveTo>
                <a:lnTo>
                  <a:pt x="1777810" y="0"/>
                </a:lnTo>
                <a:lnTo>
                  <a:pt x="1777810" y="4821530"/>
                </a:lnTo>
                <a:lnTo>
                  <a:pt x="0" y="4821530"/>
                </a:lnTo>
                <a:close/>
              </a:path>
            </a:pathLst>
          </a:custGeom>
        </p:spPr>
      </p:pic>
      <p:pic>
        <p:nvPicPr>
          <p:cNvPr id="12" name="Graphic 11">
            <a:extLst>
              <a:ext uri="{FF2B5EF4-FFF2-40B4-BE49-F238E27FC236}">
                <a16:creationId xmlns:a16="http://schemas.microsoft.com/office/drawing/2014/main" id="{CA85067D-406E-8FBD-CAD7-FC3FEDE4100F}"/>
              </a:ext>
            </a:extLst>
          </p:cNvPr>
          <p:cNvPicPr>
            <a:picLocks noChangeAspect="1"/>
          </p:cNvPicPr>
          <p:nvPr userDrawn="1"/>
        </p:nvPicPr>
        <p:blipFill>
          <a:blip>
            <a:extLst>
              <a:ext uri="{96DAC541-7B7A-43D3-8B79-37D633B846F1}">
                <asvg:svgBlip xmlns:asvg="http://schemas.microsoft.com/office/drawing/2016/SVG/main" r:embed="rId4"/>
              </a:ext>
            </a:extLst>
          </a:blip>
          <a:srcRect l="4427" r="11071"/>
          <a:stretch>
            <a:fillRect/>
          </a:stretch>
        </p:blipFill>
        <p:spPr>
          <a:xfrm>
            <a:off x="1" y="4917240"/>
            <a:ext cx="12192060" cy="522037"/>
          </a:xfrm>
          <a:custGeom>
            <a:avLst/>
            <a:gdLst>
              <a:gd name="connsiteX0" fmla="*/ 0 w 12192060"/>
              <a:gd name="connsiteY0" fmla="*/ 0 h 522037"/>
              <a:gd name="connsiteX1" fmla="*/ 12192060 w 12192060"/>
              <a:gd name="connsiteY1" fmla="*/ 0 h 522037"/>
              <a:gd name="connsiteX2" fmla="*/ 12192060 w 12192060"/>
              <a:gd name="connsiteY2" fmla="*/ 522037 h 522037"/>
              <a:gd name="connsiteX3" fmla="*/ 0 w 12192060"/>
              <a:gd name="connsiteY3" fmla="*/ 522037 h 522037"/>
            </a:gdLst>
            <a:ahLst/>
            <a:cxnLst>
              <a:cxn ang="0">
                <a:pos x="connsiteX0" y="connsiteY0"/>
              </a:cxn>
              <a:cxn ang="0">
                <a:pos x="connsiteX1" y="connsiteY1"/>
              </a:cxn>
              <a:cxn ang="0">
                <a:pos x="connsiteX2" y="connsiteY2"/>
              </a:cxn>
              <a:cxn ang="0">
                <a:pos x="connsiteX3" y="connsiteY3"/>
              </a:cxn>
            </a:cxnLst>
            <a:rect l="l" t="t" r="r" b="b"/>
            <a:pathLst>
              <a:path w="12192060" h="522037">
                <a:moveTo>
                  <a:pt x="0" y="0"/>
                </a:moveTo>
                <a:lnTo>
                  <a:pt x="12192060" y="0"/>
                </a:lnTo>
                <a:lnTo>
                  <a:pt x="12192060" y="522037"/>
                </a:lnTo>
                <a:lnTo>
                  <a:pt x="0" y="522037"/>
                </a:lnTo>
                <a:close/>
              </a:path>
            </a:pathLst>
          </a:custGeom>
        </p:spPr>
      </p:pic>
      <p:pic>
        <p:nvPicPr>
          <p:cNvPr id="14" name="Graphic 13">
            <a:extLst>
              <a:ext uri="{FF2B5EF4-FFF2-40B4-BE49-F238E27FC236}">
                <a16:creationId xmlns:a16="http://schemas.microsoft.com/office/drawing/2014/main" id="{CCC84229-A616-7DBF-80DE-339B893E9C39}"/>
              </a:ext>
            </a:extLst>
          </p:cNvPr>
          <p:cNvPicPr>
            <a:picLocks noChangeAspect="1"/>
          </p:cNvPicPr>
          <p:nvPr userDrawn="1"/>
        </p:nvPicPr>
        <p:blipFill>
          <a:blip>
            <a:extLst>
              <a:ext uri="{96DAC541-7B7A-43D3-8B79-37D633B846F1}">
                <asvg:svgBlip xmlns:asvg="http://schemas.microsoft.com/office/drawing/2016/SVG/main" r:embed="rId5"/>
              </a:ext>
            </a:extLst>
          </a:blip>
          <a:srcRect l="6010" t="41466"/>
          <a:stretch>
            <a:fillRect/>
          </a:stretch>
        </p:blipFill>
        <p:spPr>
          <a:xfrm>
            <a:off x="2" y="2"/>
            <a:ext cx="3767431" cy="1009819"/>
          </a:xfrm>
          <a:custGeom>
            <a:avLst/>
            <a:gdLst>
              <a:gd name="connsiteX0" fmla="*/ 0 w 3767431"/>
              <a:gd name="connsiteY0" fmla="*/ 0 h 1009819"/>
              <a:gd name="connsiteX1" fmla="*/ 3767431 w 3767431"/>
              <a:gd name="connsiteY1" fmla="*/ 0 h 1009819"/>
              <a:gd name="connsiteX2" fmla="*/ 3767431 w 3767431"/>
              <a:gd name="connsiteY2" fmla="*/ 1009819 h 1009819"/>
              <a:gd name="connsiteX3" fmla="*/ 0 w 3767431"/>
              <a:gd name="connsiteY3" fmla="*/ 1009819 h 1009819"/>
            </a:gdLst>
            <a:ahLst/>
            <a:cxnLst>
              <a:cxn ang="0">
                <a:pos x="connsiteX0" y="connsiteY0"/>
              </a:cxn>
              <a:cxn ang="0">
                <a:pos x="connsiteX1" y="connsiteY1"/>
              </a:cxn>
              <a:cxn ang="0">
                <a:pos x="connsiteX2" y="connsiteY2"/>
              </a:cxn>
              <a:cxn ang="0">
                <a:pos x="connsiteX3" y="connsiteY3"/>
              </a:cxn>
            </a:cxnLst>
            <a:rect l="l" t="t" r="r" b="b"/>
            <a:pathLst>
              <a:path w="3767431" h="1009819">
                <a:moveTo>
                  <a:pt x="0" y="0"/>
                </a:moveTo>
                <a:lnTo>
                  <a:pt x="3767431" y="0"/>
                </a:lnTo>
                <a:lnTo>
                  <a:pt x="3767431" y="1009819"/>
                </a:lnTo>
                <a:lnTo>
                  <a:pt x="0" y="1009819"/>
                </a:lnTo>
                <a:close/>
              </a:path>
            </a:pathLst>
          </a:custGeom>
        </p:spPr>
      </p:pic>
      <p:pic>
        <p:nvPicPr>
          <p:cNvPr id="16" name="Graphic 15">
            <a:extLst>
              <a:ext uri="{FF2B5EF4-FFF2-40B4-BE49-F238E27FC236}">
                <a16:creationId xmlns:a16="http://schemas.microsoft.com/office/drawing/2014/main" id="{AFF238C4-81CD-3A8B-6CD4-36EC3C74A82E}"/>
              </a:ext>
            </a:extLst>
          </p:cNvPr>
          <p:cNvPicPr>
            <a:picLocks noChangeAspect="1"/>
          </p:cNvPicPr>
          <p:nvPr userDrawn="1"/>
        </p:nvPicPr>
        <p:blipFill>
          <a:blip>
            <a:extLst>
              <a:ext uri="{96DAC541-7B7A-43D3-8B79-37D633B846F1}">
                <asvg:svgBlip xmlns:asvg="http://schemas.microsoft.com/office/drawing/2016/SVG/main" r:embed="rId4"/>
              </a:ext>
            </a:extLst>
          </a:blip>
          <a:srcRect l="4427" r="11071"/>
          <a:stretch>
            <a:fillRect/>
          </a:stretch>
        </p:blipFill>
        <p:spPr>
          <a:xfrm>
            <a:off x="1" y="5590419"/>
            <a:ext cx="12192060" cy="522037"/>
          </a:xfrm>
          <a:custGeom>
            <a:avLst/>
            <a:gdLst>
              <a:gd name="connsiteX0" fmla="*/ 0 w 12192060"/>
              <a:gd name="connsiteY0" fmla="*/ 0 h 522037"/>
              <a:gd name="connsiteX1" fmla="*/ 12192060 w 12192060"/>
              <a:gd name="connsiteY1" fmla="*/ 0 h 522037"/>
              <a:gd name="connsiteX2" fmla="*/ 12192060 w 12192060"/>
              <a:gd name="connsiteY2" fmla="*/ 522037 h 522037"/>
              <a:gd name="connsiteX3" fmla="*/ 0 w 12192060"/>
              <a:gd name="connsiteY3" fmla="*/ 522037 h 522037"/>
            </a:gdLst>
            <a:ahLst/>
            <a:cxnLst>
              <a:cxn ang="0">
                <a:pos x="connsiteX0" y="connsiteY0"/>
              </a:cxn>
              <a:cxn ang="0">
                <a:pos x="connsiteX1" y="connsiteY1"/>
              </a:cxn>
              <a:cxn ang="0">
                <a:pos x="connsiteX2" y="connsiteY2"/>
              </a:cxn>
              <a:cxn ang="0">
                <a:pos x="connsiteX3" y="connsiteY3"/>
              </a:cxn>
            </a:cxnLst>
            <a:rect l="l" t="t" r="r" b="b"/>
            <a:pathLst>
              <a:path w="12192060" h="522037">
                <a:moveTo>
                  <a:pt x="0" y="0"/>
                </a:moveTo>
                <a:lnTo>
                  <a:pt x="12192060" y="0"/>
                </a:lnTo>
                <a:lnTo>
                  <a:pt x="12192060" y="522037"/>
                </a:lnTo>
                <a:lnTo>
                  <a:pt x="0" y="522037"/>
                </a:lnTo>
                <a:close/>
              </a:path>
            </a:pathLst>
          </a:custGeom>
        </p:spPr>
      </p:pic>
      <p:sp>
        <p:nvSpPr>
          <p:cNvPr id="18" name="Oval 17">
            <a:extLst>
              <a:ext uri="{FF2B5EF4-FFF2-40B4-BE49-F238E27FC236}">
                <a16:creationId xmlns:a16="http://schemas.microsoft.com/office/drawing/2014/main" id="{63E3A363-145F-206F-266C-B9E2B0FAB7DD}"/>
              </a:ext>
            </a:extLst>
          </p:cNvPr>
          <p:cNvSpPr/>
          <p:nvPr userDrawn="1"/>
        </p:nvSpPr>
        <p:spPr>
          <a:xfrm>
            <a:off x="9250598" y="471605"/>
            <a:ext cx="2157097" cy="2157097"/>
          </a:xfrm>
          <a:prstGeom prst="ellipse">
            <a:avLst/>
          </a:prstGeom>
          <a:solidFill>
            <a:schemeClr val="accent4">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0" name="Oval 19">
            <a:extLst>
              <a:ext uri="{FF2B5EF4-FFF2-40B4-BE49-F238E27FC236}">
                <a16:creationId xmlns:a16="http://schemas.microsoft.com/office/drawing/2014/main" id="{3DE02E05-595A-16CF-6266-62538DFC16D0}"/>
              </a:ext>
            </a:extLst>
          </p:cNvPr>
          <p:cNvSpPr/>
          <p:nvPr userDrawn="1"/>
        </p:nvSpPr>
        <p:spPr>
          <a:xfrm>
            <a:off x="7940285" y="4985135"/>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3D85649E-04BD-5186-BD79-8AA93DD3249B}"/>
              </a:ext>
            </a:extLst>
          </p:cNvPr>
          <p:cNvSpPr/>
          <p:nvPr userDrawn="1"/>
        </p:nvSpPr>
        <p:spPr>
          <a:xfrm>
            <a:off x="7940285" y="5679283"/>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253DCF60-4DBD-60A8-147B-E448AF1810D5}"/>
              </a:ext>
            </a:extLst>
          </p:cNvPr>
          <p:cNvSpPr/>
          <p:nvPr userDrawn="1"/>
        </p:nvSpPr>
        <p:spPr>
          <a:xfrm>
            <a:off x="2930516" y="246834"/>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69CAD9A-42EA-5081-7FB2-7E583DDE19E7}"/>
              </a:ext>
            </a:extLst>
          </p:cNvPr>
          <p:cNvSpPr>
            <a:spLocks noGrp="1"/>
          </p:cNvSpPr>
          <p:nvPr>
            <p:ph type="ctrTitle"/>
          </p:nvPr>
        </p:nvSpPr>
        <p:spPr>
          <a:xfrm>
            <a:off x="2724912" y="2359152"/>
            <a:ext cx="6528816" cy="1883664"/>
          </a:xfrm>
        </p:spPr>
        <p:txBody>
          <a:bodyPr anchor="t">
            <a:noAutofit/>
          </a:bodyPr>
          <a:lstStyle>
            <a:lvl1pPr algn="l">
              <a:defRPr sz="59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5B3C71F-CB44-ACA0-AF0E-CD2A4DA71F09}"/>
              </a:ext>
            </a:extLst>
          </p:cNvPr>
          <p:cNvSpPr>
            <a:spLocks noGrp="1"/>
          </p:cNvSpPr>
          <p:nvPr>
            <p:ph type="subTitle" idx="1"/>
          </p:nvPr>
        </p:nvSpPr>
        <p:spPr>
          <a:xfrm>
            <a:off x="2724912" y="1947672"/>
            <a:ext cx="5943600" cy="41148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26" name="Graphic 25">
            <a:extLst>
              <a:ext uri="{FF2B5EF4-FFF2-40B4-BE49-F238E27FC236}">
                <a16:creationId xmlns:a16="http://schemas.microsoft.com/office/drawing/2014/main" id="{0FD1BB09-A7ED-BA2F-D5C0-000FA9FC2469}"/>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rot="13498771">
            <a:off x="1238845" y="2129773"/>
            <a:ext cx="1501346" cy="1501346"/>
          </a:xfrm>
          <a:prstGeom prst="rect">
            <a:avLst/>
          </a:prstGeom>
        </p:spPr>
      </p:pic>
    </p:spTree>
    <p:extLst>
      <p:ext uri="{BB962C8B-B14F-4D97-AF65-F5344CB8AC3E}">
        <p14:creationId xmlns:p14="http://schemas.microsoft.com/office/powerpoint/2010/main" val="3714755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1665732" y="1825625"/>
            <a:ext cx="886053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9">
            <a:extLst>
              <a:ext uri="{FF2B5EF4-FFF2-40B4-BE49-F238E27FC236}">
                <a16:creationId xmlns:a16="http://schemas.microsoft.com/office/drawing/2014/main" id="{06D563D3-0A67-7027-7E6A-4A1CC1EFC697}"/>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9" name="Footer Placeholder 8">
            <a:extLst>
              <a:ext uri="{FF2B5EF4-FFF2-40B4-BE49-F238E27FC236}">
                <a16:creationId xmlns:a16="http://schemas.microsoft.com/office/drawing/2014/main" id="{0253299D-623D-C544-F0BB-1CFBDADB60B5}"/>
              </a:ext>
            </a:extLst>
          </p:cNvPr>
          <p:cNvSpPr>
            <a:spLocks noGrp="1"/>
          </p:cNvSpPr>
          <p:nvPr>
            <p:ph type="ftr" sz="quarter" idx="14"/>
          </p:nvPr>
        </p:nvSpPr>
        <p:spPr/>
        <p:txBody>
          <a:bodyPr/>
          <a:lstStyle/>
          <a:p>
            <a:endParaRPr lang="en-US" dirty="0"/>
          </a:p>
        </p:txBody>
      </p:sp>
      <p:sp>
        <p:nvSpPr>
          <p:cNvPr id="10" name="Slide Number Placeholder 9">
            <a:extLst>
              <a:ext uri="{FF2B5EF4-FFF2-40B4-BE49-F238E27FC236}">
                <a16:creationId xmlns:a16="http://schemas.microsoft.com/office/drawing/2014/main" id="{D4DFB546-9FE5-4620-5D33-4097901B71B3}"/>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728279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CEF658BC-1431-0DE4-1239-3174304231C4}"/>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2" name="Title 1">
            <a:extLst>
              <a:ext uri="{FF2B5EF4-FFF2-40B4-BE49-F238E27FC236}">
                <a16:creationId xmlns:a16="http://schemas.microsoft.com/office/drawing/2014/main" id="{984763BC-4E08-292A-DD60-96BE96D0CD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960985-1AA1-7560-41A6-84310DD64AF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0E0AF6-58A8-48DB-1F46-476F080F61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BEC9D58-970F-C9CA-292B-CD8C17FCE4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852D850-95FE-4444-3630-18B4E285596B}"/>
              </a:ext>
            </a:extLst>
          </p:cNvPr>
          <p:cNvSpPr>
            <a:spLocks noGrp="1"/>
          </p:cNvSpPr>
          <p:nvPr>
            <p:ph type="sldNum" sz="quarter" idx="12"/>
          </p:nvPr>
        </p:nvSpPr>
        <p:spPr/>
        <p:txBody>
          <a:bodyPr/>
          <a:lstStyle/>
          <a:p>
            <a:fld id="{CC43B8D3-9A08-F84C-9DD4-44948BA52D4B}" type="slidenum">
              <a:rPr lang="en-US" smtClean="0"/>
              <a:t>‹#›</a:t>
            </a:fld>
            <a:endParaRPr lang="en-US" dirty="0"/>
          </a:p>
        </p:txBody>
      </p:sp>
    </p:spTree>
    <p:extLst>
      <p:ext uri="{BB962C8B-B14F-4D97-AF65-F5344CB8AC3E}">
        <p14:creationId xmlns:p14="http://schemas.microsoft.com/office/powerpoint/2010/main" val="2481193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2" name="Text Placeholder 31">
            <a:extLst>
              <a:ext uri="{FF2B5EF4-FFF2-40B4-BE49-F238E27FC236}">
                <a16:creationId xmlns:a16="http://schemas.microsoft.com/office/drawing/2014/main" id="{068D4647-BE09-FD84-9BD2-6303C6683A8E}"/>
              </a:ext>
            </a:extLst>
          </p:cNvPr>
          <p:cNvSpPr>
            <a:spLocks noGrp="1"/>
          </p:cNvSpPr>
          <p:nvPr>
            <p:ph type="body" sz="quarter" idx="23"/>
          </p:nvPr>
        </p:nvSpPr>
        <p:spPr>
          <a:xfrm>
            <a:off x="1655064" y="2926080"/>
            <a:ext cx="1801368" cy="502920"/>
          </a:xfrm>
          <a:solidFill>
            <a:schemeClr val="accent1"/>
          </a:solidFill>
        </p:spPr>
        <p:txBody>
          <a:bodyPr>
            <a:noAutofit/>
          </a:bodyPr>
          <a:lstStyle>
            <a:lvl1pPr marL="0" indent="0">
              <a:buNone/>
              <a:defRPr sz="1200">
                <a:noFill/>
              </a:defRPr>
            </a:lvl1pPr>
          </a:lstStyle>
          <a:p>
            <a:pPr lvl="0"/>
            <a:r>
              <a:rPr lang="en-US"/>
              <a:t>Click to edit Master text styles</a:t>
            </a:r>
          </a:p>
        </p:txBody>
      </p:sp>
      <p:sp>
        <p:nvSpPr>
          <p:cNvPr id="33" name="Text Placeholder 31">
            <a:extLst>
              <a:ext uri="{FF2B5EF4-FFF2-40B4-BE49-F238E27FC236}">
                <a16:creationId xmlns:a16="http://schemas.microsoft.com/office/drawing/2014/main" id="{AB9EB1AC-FF5A-36FF-E4EC-C3F6EDF04BEF}"/>
              </a:ext>
            </a:extLst>
          </p:cNvPr>
          <p:cNvSpPr>
            <a:spLocks noGrp="1"/>
          </p:cNvSpPr>
          <p:nvPr>
            <p:ph type="body" sz="quarter" idx="24"/>
          </p:nvPr>
        </p:nvSpPr>
        <p:spPr>
          <a:xfrm>
            <a:off x="3995928" y="2926080"/>
            <a:ext cx="1801368" cy="502920"/>
          </a:xfrm>
          <a:solidFill>
            <a:schemeClr val="accent2"/>
          </a:solidFill>
        </p:spPr>
        <p:txBody>
          <a:bodyPr>
            <a:noAutofit/>
          </a:bodyPr>
          <a:lstStyle>
            <a:lvl1pPr marL="0" indent="0">
              <a:buNone/>
              <a:defRPr sz="1200">
                <a:noFill/>
              </a:defRPr>
            </a:lvl1pPr>
          </a:lstStyle>
          <a:p>
            <a:pPr lvl="0"/>
            <a:r>
              <a:rPr lang="en-US"/>
              <a:t>Click to edit Master text styles</a:t>
            </a:r>
          </a:p>
        </p:txBody>
      </p:sp>
      <p:sp>
        <p:nvSpPr>
          <p:cNvPr id="34" name="Text Placeholder 31">
            <a:extLst>
              <a:ext uri="{FF2B5EF4-FFF2-40B4-BE49-F238E27FC236}">
                <a16:creationId xmlns:a16="http://schemas.microsoft.com/office/drawing/2014/main" id="{919FA078-A6CC-4C6E-BB4E-70AA4ECA801E}"/>
              </a:ext>
            </a:extLst>
          </p:cNvPr>
          <p:cNvSpPr>
            <a:spLocks noGrp="1"/>
          </p:cNvSpPr>
          <p:nvPr>
            <p:ph type="body" sz="quarter" idx="25"/>
          </p:nvPr>
        </p:nvSpPr>
        <p:spPr>
          <a:xfrm>
            <a:off x="6345936" y="2926080"/>
            <a:ext cx="1801368" cy="502920"/>
          </a:xfrm>
          <a:solidFill>
            <a:schemeClr val="accent4"/>
          </a:solidFill>
        </p:spPr>
        <p:txBody>
          <a:bodyPr>
            <a:noAutofit/>
          </a:bodyPr>
          <a:lstStyle>
            <a:lvl1pPr marL="0" indent="0">
              <a:buNone/>
              <a:defRPr sz="1200">
                <a:noFill/>
              </a:defRPr>
            </a:lvl1pPr>
          </a:lstStyle>
          <a:p>
            <a:pPr lvl="0"/>
            <a:r>
              <a:rPr lang="en-US"/>
              <a:t>Click to edit Master text styles</a:t>
            </a:r>
          </a:p>
        </p:txBody>
      </p:sp>
      <p:sp>
        <p:nvSpPr>
          <p:cNvPr id="35" name="Text Placeholder 31">
            <a:extLst>
              <a:ext uri="{FF2B5EF4-FFF2-40B4-BE49-F238E27FC236}">
                <a16:creationId xmlns:a16="http://schemas.microsoft.com/office/drawing/2014/main" id="{B0730A45-AC46-DF6D-F56B-76A81490918A}"/>
              </a:ext>
            </a:extLst>
          </p:cNvPr>
          <p:cNvSpPr>
            <a:spLocks noGrp="1"/>
          </p:cNvSpPr>
          <p:nvPr>
            <p:ph type="body" sz="quarter" idx="26"/>
          </p:nvPr>
        </p:nvSpPr>
        <p:spPr>
          <a:xfrm>
            <a:off x="8695944" y="2926080"/>
            <a:ext cx="1987296" cy="502920"/>
          </a:xfrm>
          <a:solidFill>
            <a:schemeClr val="accent3"/>
          </a:solidFill>
        </p:spPr>
        <p:txBody>
          <a:bodyPr>
            <a:noAutofit/>
          </a:bodyPr>
          <a:lstStyle>
            <a:lvl1pPr marL="0" indent="0">
              <a:buNone/>
              <a:defRPr sz="1200">
                <a:noFill/>
              </a:defRPr>
            </a:lvl1pPr>
          </a:lstStyle>
          <a:p>
            <a:pPr lvl="0"/>
            <a:r>
              <a:rPr lang="en-US"/>
              <a:t>Click to edit Master text styles</a:t>
            </a:r>
          </a:p>
        </p:txBody>
      </p:sp>
      <p:sp>
        <p:nvSpPr>
          <p:cNvPr id="13" name="Rectangle 12">
            <a:extLst>
              <a:ext uri="{FF2B5EF4-FFF2-40B4-BE49-F238E27FC236}">
                <a16:creationId xmlns:a16="http://schemas.microsoft.com/office/drawing/2014/main" id="{1BEF48E5-0EF0-3977-79C2-820662F06DA9}"/>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6AAF462-6D82-EBE1-069E-7DBC32F1CC5D}"/>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AF211A54-748F-71FD-8701-AE68B04A5A19}"/>
              </a:ext>
            </a:extLst>
          </p:cNvPr>
          <p:cNvSpPr>
            <a:spLocks noGrp="1"/>
          </p:cNvSpPr>
          <p:nvPr>
            <p:ph type="body" idx="1"/>
          </p:nvPr>
        </p:nvSpPr>
        <p:spPr>
          <a:xfrm>
            <a:off x="630936" y="4041648"/>
            <a:ext cx="1822704" cy="1414272"/>
          </a:xfrm>
        </p:spPr>
        <p:txBody>
          <a:bodyPr anchor="t">
            <a:noAutofit/>
          </a:bodyPr>
          <a:lstStyle>
            <a:lvl1pPr marL="0" indent="0">
              <a:lnSpc>
                <a:spcPct val="100000"/>
              </a:lnSpc>
              <a:spcBef>
                <a:spcPts val="0"/>
              </a:spcBef>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30FF5B42-8E52-2B78-7C88-39A811D7A960}"/>
              </a:ext>
            </a:extLst>
          </p:cNvPr>
          <p:cNvSpPr>
            <a:spLocks noGrp="1"/>
          </p:cNvSpPr>
          <p:nvPr>
            <p:ph type="body" sz="quarter" idx="3"/>
          </p:nvPr>
        </p:nvSpPr>
        <p:spPr>
          <a:xfrm>
            <a:off x="3054096" y="4041648"/>
            <a:ext cx="1822704" cy="1414272"/>
          </a:xfrm>
        </p:spPr>
        <p:txBody>
          <a:bodyPr anchor="t">
            <a:noAutofit/>
          </a:bodyPr>
          <a:lstStyle>
            <a:lvl1pPr marL="0" indent="0">
              <a:lnSpc>
                <a:spcPct val="100000"/>
              </a:lnSpc>
              <a:spcBef>
                <a:spcPts val="0"/>
              </a:spcBef>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itle 9">
            <a:extLst>
              <a:ext uri="{FF2B5EF4-FFF2-40B4-BE49-F238E27FC236}">
                <a16:creationId xmlns:a16="http://schemas.microsoft.com/office/drawing/2014/main" id="{FB569F4F-40C0-2BAE-2F80-0B6BF70B4999}"/>
              </a:ext>
            </a:extLst>
          </p:cNvPr>
          <p:cNvSpPr>
            <a:spLocks noGrp="1"/>
          </p:cNvSpPr>
          <p:nvPr>
            <p:ph type="title"/>
          </p:nvPr>
        </p:nvSpPr>
        <p:spPr/>
        <p:txBody>
          <a:bodyPr/>
          <a:lstStyle/>
          <a:p>
            <a:r>
              <a:rPr lang="en-US"/>
              <a:t>Click to edit Master title style</a:t>
            </a:r>
          </a:p>
        </p:txBody>
      </p:sp>
      <p:sp>
        <p:nvSpPr>
          <p:cNvPr id="15" name="Text Placeholder 14">
            <a:extLst>
              <a:ext uri="{FF2B5EF4-FFF2-40B4-BE49-F238E27FC236}">
                <a16:creationId xmlns:a16="http://schemas.microsoft.com/office/drawing/2014/main" id="{3F862698-31B6-3C3C-7B04-A5AB06659947}"/>
              </a:ext>
            </a:extLst>
          </p:cNvPr>
          <p:cNvSpPr>
            <a:spLocks noGrp="1" noChangeAspect="1"/>
          </p:cNvSpPr>
          <p:nvPr>
            <p:ph type="body" sz="quarter" idx="15" hasCustomPrompt="1"/>
          </p:nvPr>
        </p:nvSpPr>
        <p:spPr>
          <a:xfrm>
            <a:off x="722376" y="2706624"/>
            <a:ext cx="1014984" cy="1014984"/>
          </a:xfrm>
          <a:prstGeom prst="ellipse">
            <a:avLst/>
          </a:prstGeom>
          <a:solidFill>
            <a:schemeClr val="tx1"/>
          </a:solidFill>
        </p:spPr>
        <p:txBody>
          <a:bodyPr lIns="0" tIns="0" rIns="0" bIns="0" anchor="ctr">
            <a:normAutofit/>
          </a:bodyPr>
          <a:lstStyle>
            <a:lvl1pPr marL="0" indent="0" algn="ctr">
              <a:buNone/>
              <a:defRPr sz="1800">
                <a:solidFill>
                  <a:schemeClr val="bg2"/>
                </a:solidFill>
              </a:defRPr>
            </a:lvl1pPr>
          </a:lstStyle>
          <a:p>
            <a:pPr lvl="0"/>
            <a:r>
              <a:rPr lang="en-US" dirty="0"/>
              <a:t>MMM</a:t>
            </a:r>
          </a:p>
        </p:txBody>
      </p:sp>
      <p:sp>
        <p:nvSpPr>
          <p:cNvPr id="19" name="Text Placeholder 14">
            <a:extLst>
              <a:ext uri="{FF2B5EF4-FFF2-40B4-BE49-F238E27FC236}">
                <a16:creationId xmlns:a16="http://schemas.microsoft.com/office/drawing/2014/main" id="{12F0E6AE-7B40-CC7A-BAB7-B5963027CE13}"/>
              </a:ext>
            </a:extLst>
          </p:cNvPr>
          <p:cNvSpPr>
            <a:spLocks noGrp="1" noChangeAspect="1"/>
          </p:cNvSpPr>
          <p:nvPr>
            <p:ph type="body" sz="quarter" idx="16" hasCustomPrompt="1"/>
          </p:nvPr>
        </p:nvSpPr>
        <p:spPr>
          <a:xfrm>
            <a:off x="3163824" y="2706624"/>
            <a:ext cx="1014984" cy="1014984"/>
          </a:xfrm>
          <a:prstGeom prst="ellipse">
            <a:avLst/>
          </a:prstGeom>
          <a:solidFill>
            <a:schemeClr val="tx1"/>
          </a:solidFill>
        </p:spPr>
        <p:txBody>
          <a:bodyPr lIns="0" tIns="0" rIns="0" bIns="0" anchor="ctr">
            <a:normAutofit/>
          </a:bodyPr>
          <a:lstStyle>
            <a:lvl1pPr marL="0" indent="0" algn="ctr">
              <a:buNone/>
              <a:defRPr sz="1800">
                <a:solidFill>
                  <a:schemeClr val="bg2"/>
                </a:solidFill>
              </a:defRPr>
            </a:lvl1pPr>
          </a:lstStyle>
          <a:p>
            <a:pPr lvl="0"/>
            <a:r>
              <a:rPr lang="en-US" dirty="0"/>
              <a:t>MMM</a:t>
            </a:r>
          </a:p>
        </p:txBody>
      </p:sp>
      <p:sp>
        <p:nvSpPr>
          <p:cNvPr id="21" name="Text Placeholder 14">
            <a:extLst>
              <a:ext uri="{FF2B5EF4-FFF2-40B4-BE49-F238E27FC236}">
                <a16:creationId xmlns:a16="http://schemas.microsoft.com/office/drawing/2014/main" id="{F19DE03C-9C3C-ED9E-7938-68DC59591962}"/>
              </a:ext>
            </a:extLst>
          </p:cNvPr>
          <p:cNvSpPr>
            <a:spLocks noGrp="1" noChangeAspect="1"/>
          </p:cNvSpPr>
          <p:nvPr>
            <p:ph type="body" sz="quarter" idx="17" hasCustomPrompt="1"/>
          </p:nvPr>
        </p:nvSpPr>
        <p:spPr>
          <a:xfrm>
            <a:off x="5596128" y="2706624"/>
            <a:ext cx="1014984" cy="1014984"/>
          </a:xfrm>
          <a:prstGeom prst="ellipse">
            <a:avLst/>
          </a:prstGeom>
          <a:solidFill>
            <a:schemeClr val="tx1"/>
          </a:solidFill>
        </p:spPr>
        <p:txBody>
          <a:bodyPr lIns="0" tIns="0" rIns="0" bIns="0" anchor="ctr">
            <a:normAutofit/>
          </a:bodyPr>
          <a:lstStyle>
            <a:lvl1pPr marL="0" indent="0" algn="ctr">
              <a:buNone/>
              <a:defRPr sz="1800">
                <a:solidFill>
                  <a:schemeClr val="bg2"/>
                </a:solidFill>
              </a:defRPr>
            </a:lvl1pPr>
          </a:lstStyle>
          <a:p>
            <a:pPr lvl="0"/>
            <a:r>
              <a:rPr lang="en-US" dirty="0"/>
              <a:t>MMM</a:t>
            </a:r>
          </a:p>
        </p:txBody>
      </p:sp>
      <p:sp>
        <p:nvSpPr>
          <p:cNvPr id="23" name="Text Placeholder 14">
            <a:extLst>
              <a:ext uri="{FF2B5EF4-FFF2-40B4-BE49-F238E27FC236}">
                <a16:creationId xmlns:a16="http://schemas.microsoft.com/office/drawing/2014/main" id="{D15E2928-BFA0-AA75-6EC4-69EFDD615540}"/>
              </a:ext>
            </a:extLst>
          </p:cNvPr>
          <p:cNvSpPr>
            <a:spLocks noGrp="1" noChangeAspect="1"/>
          </p:cNvSpPr>
          <p:nvPr>
            <p:ph type="body" sz="quarter" idx="18" hasCustomPrompt="1"/>
          </p:nvPr>
        </p:nvSpPr>
        <p:spPr>
          <a:xfrm>
            <a:off x="8028432" y="2706624"/>
            <a:ext cx="1014984" cy="1014984"/>
          </a:xfrm>
          <a:prstGeom prst="ellipse">
            <a:avLst/>
          </a:prstGeom>
          <a:solidFill>
            <a:schemeClr val="tx1"/>
          </a:solidFill>
        </p:spPr>
        <p:txBody>
          <a:bodyPr lIns="0" tIns="0" rIns="0" bIns="0" anchor="ctr">
            <a:normAutofit/>
          </a:bodyPr>
          <a:lstStyle>
            <a:lvl1pPr marL="0" indent="0" algn="ctr">
              <a:buNone/>
              <a:defRPr sz="1800">
                <a:solidFill>
                  <a:schemeClr val="bg2"/>
                </a:solidFill>
              </a:defRPr>
            </a:lvl1pPr>
          </a:lstStyle>
          <a:p>
            <a:pPr lvl="0"/>
            <a:r>
              <a:rPr lang="en-US" dirty="0"/>
              <a:t>MMM</a:t>
            </a:r>
          </a:p>
        </p:txBody>
      </p:sp>
      <p:sp>
        <p:nvSpPr>
          <p:cNvPr id="25" name="Text Placeholder 14">
            <a:extLst>
              <a:ext uri="{FF2B5EF4-FFF2-40B4-BE49-F238E27FC236}">
                <a16:creationId xmlns:a16="http://schemas.microsoft.com/office/drawing/2014/main" id="{B1000C26-BF38-857C-8EB7-C84E4425628C}"/>
              </a:ext>
            </a:extLst>
          </p:cNvPr>
          <p:cNvSpPr>
            <a:spLocks noGrp="1" noChangeAspect="1"/>
          </p:cNvSpPr>
          <p:nvPr>
            <p:ph type="body" sz="quarter" idx="19" hasCustomPrompt="1"/>
          </p:nvPr>
        </p:nvSpPr>
        <p:spPr>
          <a:xfrm>
            <a:off x="10460736" y="2706624"/>
            <a:ext cx="1014984" cy="1014984"/>
          </a:xfrm>
          <a:prstGeom prst="ellipse">
            <a:avLst/>
          </a:prstGeom>
          <a:solidFill>
            <a:schemeClr val="tx1"/>
          </a:solidFill>
        </p:spPr>
        <p:txBody>
          <a:bodyPr lIns="0" tIns="0" rIns="0" bIns="0" anchor="ctr">
            <a:normAutofit/>
          </a:bodyPr>
          <a:lstStyle>
            <a:lvl1pPr marL="0" indent="0" algn="ctr">
              <a:buNone/>
              <a:defRPr sz="1800">
                <a:solidFill>
                  <a:schemeClr val="bg2"/>
                </a:solidFill>
              </a:defRPr>
            </a:lvl1pPr>
          </a:lstStyle>
          <a:p>
            <a:pPr lvl="0"/>
            <a:r>
              <a:rPr lang="en-US" dirty="0"/>
              <a:t>MMM</a:t>
            </a:r>
          </a:p>
        </p:txBody>
      </p:sp>
      <p:sp>
        <p:nvSpPr>
          <p:cNvPr id="26" name="Text Placeholder 4">
            <a:extLst>
              <a:ext uri="{FF2B5EF4-FFF2-40B4-BE49-F238E27FC236}">
                <a16:creationId xmlns:a16="http://schemas.microsoft.com/office/drawing/2014/main" id="{7A3AFB34-A509-98A0-B6AB-3BC35F16DDD2}"/>
              </a:ext>
            </a:extLst>
          </p:cNvPr>
          <p:cNvSpPr>
            <a:spLocks noGrp="1"/>
          </p:cNvSpPr>
          <p:nvPr>
            <p:ph type="body" sz="quarter" idx="20"/>
          </p:nvPr>
        </p:nvSpPr>
        <p:spPr>
          <a:xfrm>
            <a:off x="5504688" y="4041648"/>
            <a:ext cx="1822704" cy="1414272"/>
          </a:xfrm>
        </p:spPr>
        <p:txBody>
          <a:bodyPr anchor="t">
            <a:noAutofit/>
          </a:bodyPr>
          <a:lstStyle>
            <a:lvl1pPr marL="0" indent="0">
              <a:lnSpc>
                <a:spcPct val="100000"/>
              </a:lnSpc>
              <a:spcBef>
                <a:spcPts val="0"/>
              </a:spcBef>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7" name="Text Placeholder 4">
            <a:extLst>
              <a:ext uri="{FF2B5EF4-FFF2-40B4-BE49-F238E27FC236}">
                <a16:creationId xmlns:a16="http://schemas.microsoft.com/office/drawing/2014/main" id="{B4CAD471-FB12-ACCA-9D4A-E01322DC61A0}"/>
              </a:ext>
            </a:extLst>
          </p:cNvPr>
          <p:cNvSpPr>
            <a:spLocks noGrp="1"/>
          </p:cNvSpPr>
          <p:nvPr>
            <p:ph type="body" sz="quarter" idx="21"/>
          </p:nvPr>
        </p:nvSpPr>
        <p:spPr>
          <a:xfrm>
            <a:off x="7918704" y="4041648"/>
            <a:ext cx="1822704" cy="1414272"/>
          </a:xfrm>
        </p:spPr>
        <p:txBody>
          <a:bodyPr anchor="t">
            <a:noAutofit/>
          </a:bodyPr>
          <a:lstStyle>
            <a:lvl1pPr marL="0" indent="0">
              <a:lnSpc>
                <a:spcPct val="100000"/>
              </a:lnSpc>
              <a:spcBef>
                <a:spcPts val="0"/>
              </a:spcBef>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8" name="Text Placeholder 4">
            <a:extLst>
              <a:ext uri="{FF2B5EF4-FFF2-40B4-BE49-F238E27FC236}">
                <a16:creationId xmlns:a16="http://schemas.microsoft.com/office/drawing/2014/main" id="{B7FF2DDC-689F-CE60-97C8-8575DBB2C068}"/>
              </a:ext>
            </a:extLst>
          </p:cNvPr>
          <p:cNvSpPr>
            <a:spLocks noGrp="1"/>
          </p:cNvSpPr>
          <p:nvPr>
            <p:ph type="body" sz="quarter" idx="22"/>
          </p:nvPr>
        </p:nvSpPr>
        <p:spPr>
          <a:xfrm>
            <a:off x="10369296" y="4041648"/>
            <a:ext cx="1563624" cy="1414272"/>
          </a:xfrm>
        </p:spPr>
        <p:txBody>
          <a:bodyPr anchor="t">
            <a:noAutofit/>
          </a:bodyPr>
          <a:lstStyle>
            <a:lvl1pPr marL="0" indent="0">
              <a:lnSpc>
                <a:spcPct val="100000"/>
              </a:lnSpc>
              <a:spcBef>
                <a:spcPts val="0"/>
              </a:spcBef>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6" name="Footer Placeholder 35">
            <a:extLst>
              <a:ext uri="{FF2B5EF4-FFF2-40B4-BE49-F238E27FC236}">
                <a16:creationId xmlns:a16="http://schemas.microsoft.com/office/drawing/2014/main" id="{A2666B74-0A69-6162-5AD3-4561A8EE5514}"/>
              </a:ext>
            </a:extLst>
          </p:cNvPr>
          <p:cNvSpPr>
            <a:spLocks noGrp="1"/>
          </p:cNvSpPr>
          <p:nvPr>
            <p:ph type="ftr" sz="quarter" idx="27"/>
          </p:nvPr>
        </p:nvSpPr>
        <p:spPr/>
        <p:txBody>
          <a:bodyPr/>
          <a:lstStyle/>
          <a:p>
            <a:endParaRPr lang="en-US" dirty="0"/>
          </a:p>
        </p:txBody>
      </p:sp>
      <p:sp>
        <p:nvSpPr>
          <p:cNvPr id="2" name="Text Placeholder 9">
            <a:extLst>
              <a:ext uri="{FF2B5EF4-FFF2-40B4-BE49-F238E27FC236}">
                <a16:creationId xmlns:a16="http://schemas.microsoft.com/office/drawing/2014/main" id="{78FC7A6E-EB75-1109-AB97-8091F2C9FF89}"/>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4" name="Slide Number Placeholder 9">
            <a:extLst>
              <a:ext uri="{FF2B5EF4-FFF2-40B4-BE49-F238E27FC236}">
                <a16:creationId xmlns:a16="http://schemas.microsoft.com/office/drawing/2014/main" id="{3882992B-56C1-1B1D-6308-47369A0DF03F}"/>
              </a:ext>
            </a:extLst>
          </p:cNvPr>
          <p:cNvSpPr>
            <a:spLocks noGrp="1"/>
          </p:cNvSpPr>
          <p:nvPr>
            <p:ph type="sldNum" sz="quarter" idx="28"/>
          </p:nvPr>
        </p:nvSpPr>
        <p:spPr>
          <a:xfrm>
            <a:off x="1651903" y="809244"/>
            <a:ext cx="941832" cy="621792"/>
          </a:xfrm>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2309024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F44A91D-CC57-69D8-3CC1-3538FCB6BBA4}"/>
              </a:ext>
            </a:extLst>
          </p:cNvPr>
          <p:cNvPicPr>
            <a:picLocks noChangeAspect="1"/>
          </p:cNvPicPr>
          <p:nvPr userDrawn="1"/>
        </p:nvPicPr>
        <p:blipFill>
          <a:blip>
            <a:extLst>
              <a:ext uri="{96DAC541-7B7A-43D3-8B79-37D633B846F1}">
                <asvg:svgBlip xmlns:asvg="http://schemas.microsoft.com/office/drawing/2016/SVG/main" r:embed="rId2"/>
              </a:ext>
            </a:extLst>
          </a:blip>
          <a:srcRect r="77662" b="48541"/>
          <a:stretch>
            <a:fillRect/>
          </a:stretch>
        </p:blipFill>
        <p:spPr>
          <a:xfrm flipV="1">
            <a:off x="10376194" y="1"/>
            <a:ext cx="1815806" cy="3829511"/>
          </a:xfrm>
          <a:custGeom>
            <a:avLst/>
            <a:gdLst>
              <a:gd name="connsiteX0" fmla="*/ 0 w 1815806"/>
              <a:gd name="connsiteY0" fmla="*/ 3829511 h 3829511"/>
              <a:gd name="connsiteX1" fmla="*/ 1815806 w 1815806"/>
              <a:gd name="connsiteY1" fmla="*/ 3829511 h 3829511"/>
              <a:gd name="connsiteX2" fmla="*/ 1815806 w 1815806"/>
              <a:gd name="connsiteY2" fmla="*/ 0 h 3829511"/>
              <a:gd name="connsiteX3" fmla="*/ 0 w 1815806"/>
              <a:gd name="connsiteY3" fmla="*/ 0 h 3829511"/>
            </a:gdLst>
            <a:ahLst/>
            <a:cxnLst>
              <a:cxn ang="0">
                <a:pos x="connsiteX0" y="connsiteY0"/>
              </a:cxn>
              <a:cxn ang="0">
                <a:pos x="connsiteX1" y="connsiteY1"/>
              </a:cxn>
              <a:cxn ang="0">
                <a:pos x="connsiteX2" y="connsiteY2"/>
              </a:cxn>
              <a:cxn ang="0">
                <a:pos x="connsiteX3" y="connsiteY3"/>
              </a:cxn>
            </a:cxnLst>
            <a:rect l="l" t="t" r="r" b="b"/>
            <a:pathLst>
              <a:path w="1815806" h="3829511">
                <a:moveTo>
                  <a:pt x="0" y="3829511"/>
                </a:moveTo>
                <a:lnTo>
                  <a:pt x="1815806" y="3829511"/>
                </a:lnTo>
                <a:lnTo>
                  <a:pt x="1815806" y="0"/>
                </a:lnTo>
                <a:lnTo>
                  <a:pt x="0" y="0"/>
                </a:lnTo>
                <a:close/>
              </a:path>
            </a:pathLst>
          </a:custGeom>
        </p:spPr>
      </p:pic>
      <p:pic>
        <p:nvPicPr>
          <p:cNvPr id="16" name="Graphic 15">
            <a:extLst>
              <a:ext uri="{FF2B5EF4-FFF2-40B4-BE49-F238E27FC236}">
                <a16:creationId xmlns:a16="http://schemas.microsoft.com/office/drawing/2014/main" id="{5AB0AC87-A4CD-F667-74B2-52047C1E6FB5}"/>
              </a:ext>
            </a:extLst>
          </p:cNvPr>
          <p:cNvPicPr>
            <a:picLocks noChangeAspect="1"/>
          </p:cNvPicPr>
          <p:nvPr userDrawn="1"/>
        </p:nvPicPr>
        <p:blipFill>
          <a:blip>
            <a:extLst>
              <a:ext uri="{96DAC541-7B7A-43D3-8B79-37D633B846F1}">
                <asvg:svgBlip xmlns:asvg="http://schemas.microsoft.com/office/drawing/2016/SVG/main" r:embed="rId3"/>
              </a:ext>
            </a:extLst>
          </a:blip>
          <a:srcRect r="85638" b="45150"/>
          <a:stretch>
            <a:fillRect/>
          </a:stretch>
        </p:blipFill>
        <p:spPr>
          <a:xfrm flipV="1">
            <a:off x="10887888" y="1"/>
            <a:ext cx="1304112" cy="3289795"/>
          </a:xfrm>
          <a:custGeom>
            <a:avLst/>
            <a:gdLst>
              <a:gd name="connsiteX0" fmla="*/ 0 w 1304112"/>
              <a:gd name="connsiteY0" fmla="*/ 3289795 h 3289795"/>
              <a:gd name="connsiteX1" fmla="*/ 1304112 w 1304112"/>
              <a:gd name="connsiteY1" fmla="*/ 3289795 h 3289795"/>
              <a:gd name="connsiteX2" fmla="*/ 1304112 w 1304112"/>
              <a:gd name="connsiteY2" fmla="*/ 0 h 3289795"/>
              <a:gd name="connsiteX3" fmla="*/ 0 w 1304112"/>
              <a:gd name="connsiteY3" fmla="*/ 0 h 3289795"/>
            </a:gdLst>
            <a:ahLst/>
            <a:cxnLst>
              <a:cxn ang="0">
                <a:pos x="connsiteX0" y="connsiteY0"/>
              </a:cxn>
              <a:cxn ang="0">
                <a:pos x="connsiteX1" y="connsiteY1"/>
              </a:cxn>
              <a:cxn ang="0">
                <a:pos x="connsiteX2" y="connsiteY2"/>
              </a:cxn>
              <a:cxn ang="0">
                <a:pos x="connsiteX3" y="connsiteY3"/>
              </a:cxn>
            </a:cxnLst>
            <a:rect l="l" t="t" r="r" b="b"/>
            <a:pathLst>
              <a:path w="1304112" h="3289795">
                <a:moveTo>
                  <a:pt x="0" y="3289795"/>
                </a:moveTo>
                <a:lnTo>
                  <a:pt x="1304112" y="3289795"/>
                </a:lnTo>
                <a:lnTo>
                  <a:pt x="1304112" y="0"/>
                </a:lnTo>
                <a:lnTo>
                  <a:pt x="0" y="0"/>
                </a:lnTo>
                <a:close/>
              </a:path>
            </a:pathLst>
          </a:custGeom>
        </p:spPr>
      </p:pic>
      <p:sp>
        <p:nvSpPr>
          <p:cNvPr id="13" name="Rectangle 12">
            <a:extLst>
              <a:ext uri="{FF2B5EF4-FFF2-40B4-BE49-F238E27FC236}">
                <a16:creationId xmlns:a16="http://schemas.microsoft.com/office/drawing/2014/main" id="{1BEF48E5-0EF0-3977-79C2-820662F06DA9}"/>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6AAF462-6D82-EBE1-069E-7DBC32F1CC5D}"/>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55">
            <a:extLst>
              <a:ext uri="{FF2B5EF4-FFF2-40B4-BE49-F238E27FC236}">
                <a16:creationId xmlns:a16="http://schemas.microsoft.com/office/drawing/2014/main" id="{5DF0CA69-CF45-9850-4F85-B4C3BF2141B4}"/>
              </a:ext>
            </a:extLst>
          </p:cNvPr>
          <p:cNvSpPr/>
          <p:nvPr userDrawn="1"/>
        </p:nvSpPr>
        <p:spPr>
          <a:xfrm>
            <a:off x="-7736" y="6082871"/>
            <a:ext cx="12199737" cy="493110"/>
          </a:xfrm>
          <a:custGeom>
            <a:avLst/>
            <a:gdLst>
              <a:gd name="connsiteX0" fmla="*/ 25897 w 12199737"/>
              <a:gd name="connsiteY0" fmla="*/ 0 h 493110"/>
              <a:gd name="connsiteX1" fmla="*/ 12199737 w 12199737"/>
              <a:gd name="connsiteY1" fmla="*/ 0 h 493110"/>
              <a:gd name="connsiteX2" fmla="*/ 12199737 w 12199737"/>
              <a:gd name="connsiteY2" fmla="*/ 493110 h 493110"/>
              <a:gd name="connsiteX3" fmla="*/ 25897 w 12199737"/>
              <a:gd name="connsiteY3" fmla="*/ 493109 h 493110"/>
              <a:gd name="connsiteX4" fmla="*/ 0 w 12199737"/>
              <a:gd name="connsiteY4" fmla="*/ 490499 h 493110"/>
              <a:gd name="connsiteX5" fmla="*/ 0 w 12199737"/>
              <a:gd name="connsiteY5" fmla="*/ 2611 h 49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9737" h="493110">
                <a:moveTo>
                  <a:pt x="25897" y="0"/>
                </a:moveTo>
                <a:lnTo>
                  <a:pt x="12199737" y="0"/>
                </a:lnTo>
                <a:lnTo>
                  <a:pt x="12199737" y="493110"/>
                </a:lnTo>
                <a:lnTo>
                  <a:pt x="25897" y="493109"/>
                </a:lnTo>
                <a:lnTo>
                  <a:pt x="0" y="490499"/>
                </a:lnTo>
                <a:lnTo>
                  <a:pt x="0" y="261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Oval 19">
            <a:extLst>
              <a:ext uri="{FF2B5EF4-FFF2-40B4-BE49-F238E27FC236}">
                <a16:creationId xmlns:a16="http://schemas.microsoft.com/office/drawing/2014/main" id="{AFE865D6-FFF0-8547-C225-4EA40D12981C}"/>
              </a:ext>
            </a:extLst>
          </p:cNvPr>
          <p:cNvSpPr/>
          <p:nvPr userDrawn="1"/>
        </p:nvSpPr>
        <p:spPr>
          <a:xfrm>
            <a:off x="10745496" y="2712720"/>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BC43A4F4-14CD-C1BC-076B-D3EC524E9072}"/>
              </a:ext>
            </a:extLst>
          </p:cNvPr>
          <p:cNvSpPr/>
          <p:nvPr userDrawn="1"/>
        </p:nvSpPr>
        <p:spPr>
          <a:xfrm>
            <a:off x="11336726" y="2288311"/>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F59C9BF2-FA96-FBA2-CC60-3024E983F26F}"/>
              </a:ext>
            </a:extLst>
          </p:cNvPr>
          <p:cNvSpPr/>
          <p:nvPr userDrawn="1"/>
        </p:nvSpPr>
        <p:spPr>
          <a:xfrm>
            <a:off x="825032" y="6142636"/>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AF211A54-748F-71FD-8701-AE68B04A5A19}"/>
              </a:ext>
            </a:extLst>
          </p:cNvPr>
          <p:cNvSpPr>
            <a:spLocks noGrp="1"/>
          </p:cNvSpPr>
          <p:nvPr>
            <p:ph type="body" idx="1"/>
          </p:nvPr>
        </p:nvSpPr>
        <p:spPr>
          <a:xfrm>
            <a:off x="1572768" y="2148840"/>
            <a:ext cx="3566160" cy="649224"/>
          </a:xfrm>
        </p:spPr>
        <p:txBody>
          <a:bodyPr anchor="b">
            <a:noAutofit/>
          </a:bodyPr>
          <a:lstStyle>
            <a:lvl1pPr marL="0" indent="0">
              <a:lnSpc>
                <a:spcPct val="100000"/>
              </a:lnSpc>
              <a:spcBef>
                <a:spcPts val="0"/>
              </a:spcBef>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08F8E6-CFD8-798A-9C2F-F6AC425444CA}"/>
              </a:ext>
            </a:extLst>
          </p:cNvPr>
          <p:cNvSpPr>
            <a:spLocks noGrp="1"/>
          </p:cNvSpPr>
          <p:nvPr>
            <p:ph sz="half" idx="2"/>
          </p:nvPr>
        </p:nvSpPr>
        <p:spPr>
          <a:xfrm>
            <a:off x="1298448" y="2788920"/>
            <a:ext cx="4352544" cy="2002536"/>
          </a:xfrm>
        </p:spPr>
        <p:txBody>
          <a:bodyPr>
            <a:normAutofit/>
          </a:bodyPr>
          <a:lstStyle>
            <a:lvl1pPr>
              <a:lnSpc>
                <a:spcPct val="150000"/>
              </a:lnSpc>
              <a:spcBef>
                <a:spcPts val="0"/>
              </a:spcBef>
              <a:defRPr sz="1400"/>
            </a:lvl1pPr>
            <a:lvl2pPr>
              <a:lnSpc>
                <a:spcPct val="150000"/>
              </a:lnSpc>
              <a:spcBef>
                <a:spcPts val="0"/>
              </a:spcBef>
              <a:defRPr sz="1200"/>
            </a:lvl2pPr>
            <a:lvl3pPr>
              <a:lnSpc>
                <a:spcPct val="150000"/>
              </a:lnSpc>
              <a:spcBef>
                <a:spcPts val="0"/>
              </a:spcBef>
              <a:defRPr sz="1100"/>
            </a:lvl3pPr>
            <a:lvl4pPr>
              <a:lnSpc>
                <a:spcPct val="150000"/>
              </a:lnSpc>
              <a:spcBef>
                <a:spcPts val="0"/>
              </a:spcBef>
              <a:defRPr sz="1050"/>
            </a:lvl4pPr>
            <a:lvl5pPr>
              <a:lnSpc>
                <a:spcPct val="15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0FF5B42-8E52-2B78-7C88-39A811D7A960}"/>
              </a:ext>
            </a:extLst>
          </p:cNvPr>
          <p:cNvSpPr>
            <a:spLocks noGrp="1"/>
          </p:cNvSpPr>
          <p:nvPr>
            <p:ph type="body" sz="quarter" idx="3"/>
          </p:nvPr>
        </p:nvSpPr>
        <p:spPr>
          <a:xfrm>
            <a:off x="6035040" y="2148840"/>
            <a:ext cx="3566160" cy="649224"/>
          </a:xfrm>
        </p:spPr>
        <p:txBody>
          <a:bodyPr anchor="b">
            <a:noAutofit/>
          </a:bodyPr>
          <a:lstStyle>
            <a:lvl1pPr marL="0" indent="0">
              <a:lnSpc>
                <a:spcPct val="100000"/>
              </a:lnSpc>
              <a:spcBef>
                <a:spcPts val="0"/>
              </a:spcBef>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0AB633-C7A8-E90B-901E-7E3FCE2D54D4}"/>
              </a:ext>
            </a:extLst>
          </p:cNvPr>
          <p:cNvSpPr>
            <a:spLocks noGrp="1"/>
          </p:cNvSpPr>
          <p:nvPr>
            <p:ph sz="quarter" idx="4"/>
          </p:nvPr>
        </p:nvSpPr>
        <p:spPr>
          <a:xfrm>
            <a:off x="5760720" y="2788920"/>
            <a:ext cx="4352544" cy="2002536"/>
          </a:xfrm>
        </p:spPr>
        <p:txBody>
          <a:bodyPr>
            <a:normAutofit/>
          </a:bodyPr>
          <a:lstStyle>
            <a:lvl1pPr>
              <a:lnSpc>
                <a:spcPct val="150000"/>
              </a:lnSpc>
              <a:spcBef>
                <a:spcPts val="0"/>
              </a:spcBef>
              <a:defRPr sz="1400"/>
            </a:lvl1pPr>
            <a:lvl2pPr>
              <a:lnSpc>
                <a:spcPct val="150000"/>
              </a:lnSpc>
              <a:spcBef>
                <a:spcPts val="0"/>
              </a:spcBef>
              <a:defRPr sz="1200"/>
            </a:lvl2pPr>
            <a:lvl3pPr>
              <a:lnSpc>
                <a:spcPct val="150000"/>
              </a:lnSpc>
              <a:spcBef>
                <a:spcPts val="0"/>
              </a:spcBef>
              <a:defRPr sz="1100"/>
            </a:lvl3pPr>
            <a:lvl4pPr>
              <a:lnSpc>
                <a:spcPct val="150000"/>
              </a:lnSpc>
              <a:spcBef>
                <a:spcPts val="0"/>
              </a:spcBef>
              <a:defRPr sz="1050"/>
            </a:lvl4pPr>
            <a:lvl5pPr>
              <a:lnSpc>
                <a:spcPct val="15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FB569F4F-40C0-2BAE-2F80-0B6BF70B4999}"/>
              </a:ext>
            </a:extLst>
          </p:cNvPr>
          <p:cNvSpPr>
            <a:spLocks noGrp="1"/>
          </p:cNvSpPr>
          <p:nvPr>
            <p:ph type="title"/>
          </p:nvPr>
        </p:nvSpPr>
        <p:spPr/>
        <p:txBody>
          <a:bodyPr/>
          <a:lstStyle/>
          <a:p>
            <a:r>
              <a:rPr lang="en-US"/>
              <a:t>Click to edit Master title style</a:t>
            </a:r>
          </a:p>
        </p:txBody>
      </p:sp>
      <p:sp>
        <p:nvSpPr>
          <p:cNvPr id="19" name="Text Placeholder 9">
            <a:extLst>
              <a:ext uri="{FF2B5EF4-FFF2-40B4-BE49-F238E27FC236}">
                <a16:creationId xmlns:a16="http://schemas.microsoft.com/office/drawing/2014/main" id="{F38E5EFA-258F-AF45-F3FE-029FC106765E}"/>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21" name="Footer Placeholder 20">
            <a:extLst>
              <a:ext uri="{FF2B5EF4-FFF2-40B4-BE49-F238E27FC236}">
                <a16:creationId xmlns:a16="http://schemas.microsoft.com/office/drawing/2014/main" id="{D44511B0-E2E3-43E3-E867-BD59B58CA925}"/>
              </a:ext>
            </a:extLst>
          </p:cNvPr>
          <p:cNvSpPr>
            <a:spLocks noGrp="1"/>
          </p:cNvSpPr>
          <p:nvPr>
            <p:ph type="ftr" sz="quarter" idx="14"/>
          </p:nvPr>
        </p:nvSpPr>
        <p:spPr/>
        <p:txBody>
          <a:bodyPr/>
          <a:lstStyle/>
          <a:p>
            <a:endParaRPr lang="en-US" dirty="0"/>
          </a:p>
        </p:txBody>
      </p:sp>
      <p:sp>
        <p:nvSpPr>
          <p:cNvPr id="23" name="Slide Number Placeholder 22">
            <a:extLst>
              <a:ext uri="{FF2B5EF4-FFF2-40B4-BE49-F238E27FC236}">
                <a16:creationId xmlns:a16="http://schemas.microsoft.com/office/drawing/2014/main" id="{9FE5CA81-EC6E-7E1A-302A-32C7DC50B8AB}"/>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752812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BEF48E5-0EF0-3977-79C2-820662F06DA9}"/>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6AAF462-6D82-EBE1-069E-7DBC32F1CC5D}"/>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AF211A54-748F-71FD-8701-AE68B04A5A19}"/>
              </a:ext>
            </a:extLst>
          </p:cNvPr>
          <p:cNvSpPr>
            <a:spLocks noGrp="1"/>
          </p:cNvSpPr>
          <p:nvPr>
            <p:ph type="body" idx="1"/>
          </p:nvPr>
        </p:nvSpPr>
        <p:spPr>
          <a:xfrm>
            <a:off x="1572768" y="2148840"/>
            <a:ext cx="3218688" cy="365760"/>
          </a:xfrm>
        </p:spPr>
        <p:txBody>
          <a:bodyPr anchor="b">
            <a:noAutofit/>
          </a:bodyPr>
          <a:lstStyle>
            <a:lvl1pPr marL="0" indent="0">
              <a:lnSpc>
                <a:spcPct val="100000"/>
              </a:lnSpc>
              <a:spcBef>
                <a:spcPts val="0"/>
              </a:spcBef>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08F8E6-CFD8-798A-9C2F-F6AC425444CA}"/>
              </a:ext>
            </a:extLst>
          </p:cNvPr>
          <p:cNvSpPr>
            <a:spLocks noGrp="1"/>
          </p:cNvSpPr>
          <p:nvPr>
            <p:ph sz="half" idx="2"/>
          </p:nvPr>
        </p:nvSpPr>
        <p:spPr>
          <a:xfrm>
            <a:off x="1298448" y="2788920"/>
            <a:ext cx="3163824" cy="3291840"/>
          </a:xfrm>
        </p:spPr>
        <p:txBody>
          <a:bodyPr>
            <a:normAutofit/>
          </a:bodyPr>
          <a:lstStyle>
            <a:lvl1pPr>
              <a:lnSpc>
                <a:spcPct val="150000"/>
              </a:lnSpc>
              <a:spcBef>
                <a:spcPts val="0"/>
              </a:spcBef>
              <a:defRPr sz="1400"/>
            </a:lvl1pPr>
            <a:lvl2pPr>
              <a:lnSpc>
                <a:spcPct val="150000"/>
              </a:lnSpc>
              <a:spcBef>
                <a:spcPts val="0"/>
              </a:spcBef>
              <a:defRPr sz="1200"/>
            </a:lvl2pPr>
            <a:lvl3pPr>
              <a:lnSpc>
                <a:spcPct val="150000"/>
              </a:lnSpc>
              <a:spcBef>
                <a:spcPts val="0"/>
              </a:spcBef>
              <a:defRPr sz="1100"/>
            </a:lvl3pPr>
            <a:lvl4pPr>
              <a:lnSpc>
                <a:spcPct val="150000"/>
              </a:lnSpc>
              <a:spcBef>
                <a:spcPts val="0"/>
              </a:spcBef>
              <a:defRPr sz="1050"/>
            </a:lvl4pPr>
            <a:lvl5pPr>
              <a:lnSpc>
                <a:spcPct val="15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0FF5B42-8E52-2B78-7C88-39A811D7A960}"/>
              </a:ext>
            </a:extLst>
          </p:cNvPr>
          <p:cNvSpPr>
            <a:spLocks noGrp="1"/>
          </p:cNvSpPr>
          <p:nvPr>
            <p:ph type="body" sz="quarter" idx="3"/>
          </p:nvPr>
        </p:nvSpPr>
        <p:spPr>
          <a:xfrm>
            <a:off x="5349240" y="2148840"/>
            <a:ext cx="3218688" cy="365760"/>
          </a:xfrm>
        </p:spPr>
        <p:txBody>
          <a:bodyPr anchor="b">
            <a:noAutofit/>
          </a:bodyPr>
          <a:lstStyle>
            <a:lvl1pPr marL="0" indent="0">
              <a:lnSpc>
                <a:spcPct val="100000"/>
              </a:lnSpc>
              <a:spcBef>
                <a:spcPts val="0"/>
              </a:spcBef>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0AB633-C7A8-E90B-901E-7E3FCE2D54D4}"/>
              </a:ext>
            </a:extLst>
          </p:cNvPr>
          <p:cNvSpPr>
            <a:spLocks noGrp="1"/>
          </p:cNvSpPr>
          <p:nvPr>
            <p:ph sz="quarter" idx="4"/>
          </p:nvPr>
        </p:nvSpPr>
        <p:spPr>
          <a:xfrm>
            <a:off x="5074920" y="2788920"/>
            <a:ext cx="3163824" cy="3291840"/>
          </a:xfrm>
        </p:spPr>
        <p:txBody>
          <a:bodyPr>
            <a:normAutofit/>
          </a:bodyPr>
          <a:lstStyle>
            <a:lvl1pPr>
              <a:lnSpc>
                <a:spcPct val="150000"/>
              </a:lnSpc>
              <a:spcBef>
                <a:spcPts val="0"/>
              </a:spcBef>
              <a:defRPr sz="1400"/>
            </a:lvl1pPr>
            <a:lvl2pPr>
              <a:lnSpc>
                <a:spcPct val="150000"/>
              </a:lnSpc>
              <a:spcBef>
                <a:spcPts val="0"/>
              </a:spcBef>
              <a:defRPr sz="1200"/>
            </a:lvl2pPr>
            <a:lvl3pPr>
              <a:lnSpc>
                <a:spcPct val="150000"/>
              </a:lnSpc>
              <a:spcBef>
                <a:spcPts val="0"/>
              </a:spcBef>
              <a:defRPr sz="1100"/>
            </a:lvl3pPr>
            <a:lvl4pPr>
              <a:lnSpc>
                <a:spcPct val="150000"/>
              </a:lnSpc>
              <a:spcBef>
                <a:spcPts val="0"/>
              </a:spcBef>
              <a:defRPr sz="1050"/>
            </a:lvl4pPr>
            <a:lvl5pPr>
              <a:lnSpc>
                <a:spcPct val="15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FB569F4F-40C0-2BAE-2F80-0B6BF70B4999}"/>
              </a:ext>
            </a:extLst>
          </p:cNvPr>
          <p:cNvSpPr>
            <a:spLocks noGrp="1"/>
          </p:cNvSpPr>
          <p:nvPr>
            <p:ph type="title"/>
          </p:nvPr>
        </p:nvSpPr>
        <p:spPr/>
        <p:txBody>
          <a:bodyPr/>
          <a:lstStyle/>
          <a:p>
            <a:r>
              <a:rPr lang="en-US"/>
              <a:t>Click to edit Master title style</a:t>
            </a:r>
          </a:p>
        </p:txBody>
      </p:sp>
      <p:sp>
        <p:nvSpPr>
          <p:cNvPr id="19" name="Text Placeholder 9">
            <a:extLst>
              <a:ext uri="{FF2B5EF4-FFF2-40B4-BE49-F238E27FC236}">
                <a16:creationId xmlns:a16="http://schemas.microsoft.com/office/drawing/2014/main" id="{F38E5EFA-258F-AF45-F3FE-029FC106765E}"/>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21" name="Footer Placeholder 20">
            <a:extLst>
              <a:ext uri="{FF2B5EF4-FFF2-40B4-BE49-F238E27FC236}">
                <a16:creationId xmlns:a16="http://schemas.microsoft.com/office/drawing/2014/main" id="{D44511B0-E2E3-43E3-E867-BD59B58CA925}"/>
              </a:ext>
            </a:extLst>
          </p:cNvPr>
          <p:cNvSpPr>
            <a:spLocks noGrp="1"/>
          </p:cNvSpPr>
          <p:nvPr>
            <p:ph type="ftr" sz="quarter" idx="14"/>
          </p:nvPr>
        </p:nvSpPr>
        <p:spPr/>
        <p:txBody>
          <a:bodyPr/>
          <a:lstStyle/>
          <a:p>
            <a:endParaRPr lang="en-US" dirty="0"/>
          </a:p>
        </p:txBody>
      </p:sp>
      <p:sp>
        <p:nvSpPr>
          <p:cNvPr id="23" name="Slide Number Placeholder 22">
            <a:extLst>
              <a:ext uri="{FF2B5EF4-FFF2-40B4-BE49-F238E27FC236}">
                <a16:creationId xmlns:a16="http://schemas.microsoft.com/office/drawing/2014/main" id="{9FE5CA81-EC6E-7E1A-302A-32C7DC50B8AB}"/>
              </a:ext>
            </a:extLst>
          </p:cNvPr>
          <p:cNvSpPr>
            <a:spLocks noGrp="1"/>
          </p:cNvSpPr>
          <p:nvPr>
            <p:ph type="sldNum" sz="quarter" idx="15"/>
          </p:nvPr>
        </p:nvSpPr>
        <p:spPr/>
        <p:txBody>
          <a:bodyPr/>
          <a:lstStyle/>
          <a:p>
            <a:fld id="{CC43B8D3-9A08-F84C-9DD4-44948BA52D4B}" type="slidenum">
              <a:rPr lang="en-US" smtClean="0"/>
              <a:pPr/>
              <a:t>‹#›</a:t>
            </a:fld>
            <a:endParaRPr lang="en-US" dirty="0"/>
          </a:p>
        </p:txBody>
      </p:sp>
      <p:pic>
        <p:nvPicPr>
          <p:cNvPr id="2" name="Graphic 1">
            <a:extLst>
              <a:ext uri="{FF2B5EF4-FFF2-40B4-BE49-F238E27FC236}">
                <a16:creationId xmlns:a16="http://schemas.microsoft.com/office/drawing/2014/main" id="{E38DCAB8-FF04-8225-502A-9415422E45E7}"/>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4165" t="86663"/>
          <a:stretch/>
        </p:blipFill>
        <p:spPr>
          <a:xfrm flipH="1" flipV="1">
            <a:off x="7732664" y="5943369"/>
            <a:ext cx="4459335" cy="914630"/>
          </a:xfrm>
          <a:custGeom>
            <a:avLst/>
            <a:gdLst>
              <a:gd name="connsiteX0" fmla="*/ 0 w 4459335"/>
              <a:gd name="connsiteY0" fmla="*/ 0 h 1543022"/>
              <a:gd name="connsiteX1" fmla="*/ 4459335 w 4459335"/>
              <a:gd name="connsiteY1" fmla="*/ 0 h 1543022"/>
              <a:gd name="connsiteX2" fmla="*/ 4459335 w 4459335"/>
              <a:gd name="connsiteY2" fmla="*/ 1543022 h 1543022"/>
              <a:gd name="connsiteX3" fmla="*/ 0 w 4459335"/>
              <a:gd name="connsiteY3" fmla="*/ 1543022 h 1543022"/>
            </a:gdLst>
            <a:ahLst/>
            <a:cxnLst>
              <a:cxn ang="0">
                <a:pos x="connsiteX0" y="connsiteY0"/>
              </a:cxn>
              <a:cxn ang="0">
                <a:pos x="connsiteX1" y="connsiteY1"/>
              </a:cxn>
              <a:cxn ang="0">
                <a:pos x="connsiteX2" y="connsiteY2"/>
              </a:cxn>
              <a:cxn ang="0">
                <a:pos x="connsiteX3" y="connsiteY3"/>
              </a:cxn>
            </a:cxnLst>
            <a:rect l="l" t="t" r="r" b="b"/>
            <a:pathLst>
              <a:path w="4459335" h="1543022">
                <a:moveTo>
                  <a:pt x="0" y="0"/>
                </a:moveTo>
                <a:lnTo>
                  <a:pt x="4459335" y="0"/>
                </a:lnTo>
                <a:lnTo>
                  <a:pt x="4459335" y="1543022"/>
                </a:lnTo>
                <a:lnTo>
                  <a:pt x="0" y="1543022"/>
                </a:lnTo>
                <a:close/>
              </a:path>
            </a:pathLst>
          </a:custGeom>
        </p:spPr>
      </p:pic>
      <p:sp>
        <p:nvSpPr>
          <p:cNvPr id="7" name="Oval 6">
            <a:extLst>
              <a:ext uri="{FF2B5EF4-FFF2-40B4-BE49-F238E27FC236}">
                <a16:creationId xmlns:a16="http://schemas.microsoft.com/office/drawing/2014/main" id="{D37B56B1-1773-120E-5DF7-ADC768615C86}"/>
              </a:ext>
            </a:extLst>
          </p:cNvPr>
          <p:cNvSpPr/>
          <p:nvPr userDrawn="1"/>
        </p:nvSpPr>
        <p:spPr>
          <a:xfrm>
            <a:off x="10012200" y="5977940"/>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4">
            <a:extLst>
              <a:ext uri="{FF2B5EF4-FFF2-40B4-BE49-F238E27FC236}">
                <a16:creationId xmlns:a16="http://schemas.microsoft.com/office/drawing/2014/main" id="{BA05B6D8-31AC-001B-57B4-132C0A9BED34}"/>
              </a:ext>
            </a:extLst>
          </p:cNvPr>
          <p:cNvSpPr>
            <a:spLocks noGrp="1"/>
          </p:cNvSpPr>
          <p:nvPr>
            <p:ph type="body" sz="quarter" idx="16"/>
          </p:nvPr>
        </p:nvSpPr>
        <p:spPr>
          <a:xfrm>
            <a:off x="8851392" y="2148840"/>
            <a:ext cx="3218688" cy="365760"/>
          </a:xfrm>
        </p:spPr>
        <p:txBody>
          <a:bodyPr anchor="b">
            <a:noAutofit/>
          </a:bodyPr>
          <a:lstStyle>
            <a:lvl1pPr marL="0" indent="0">
              <a:lnSpc>
                <a:spcPct val="100000"/>
              </a:lnSpc>
              <a:spcBef>
                <a:spcPts val="0"/>
              </a:spcBef>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5">
            <a:extLst>
              <a:ext uri="{FF2B5EF4-FFF2-40B4-BE49-F238E27FC236}">
                <a16:creationId xmlns:a16="http://schemas.microsoft.com/office/drawing/2014/main" id="{56DC4DB0-B5C2-72F4-A891-0281DDB80FCB}"/>
              </a:ext>
            </a:extLst>
          </p:cNvPr>
          <p:cNvSpPr>
            <a:spLocks noGrp="1"/>
          </p:cNvSpPr>
          <p:nvPr>
            <p:ph sz="quarter" idx="17"/>
          </p:nvPr>
        </p:nvSpPr>
        <p:spPr>
          <a:xfrm>
            <a:off x="8567928" y="2788920"/>
            <a:ext cx="3163824" cy="3291840"/>
          </a:xfrm>
        </p:spPr>
        <p:txBody>
          <a:bodyPr>
            <a:normAutofit/>
          </a:bodyPr>
          <a:lstStyle>
            <a:lvl1pPr>
              <a:lnSpc>
                <a:spcPct val="150000"/>
              </a:lnSpc>
              <a:spcBef>
                <a:spcPts val="0"/>
              </a:spcBef>
              <a:defRPr sz="1400"/>
            </a:lvl1pPr>
            <a:lvl2pPr>
              <a:lnSpc>
                <a:spcPct val="150000"/>
              </a:lnSpc>
              <a:spcBef>
                <a:spcPts val="0"/>
              </a:spcBef>
              <a:defRPr sz="1200"/>
            </a:lvl2pPr>
            <a:lvl3pPr>
              <a:lnSpc>
                <a:spcPct val="150000"/>
              </a:lnSpc>
              <a:spcBef>
                <a:spcPts val="0"/>
              </a:spcBef>
              <a:defRPr sz="1100"/>
            </a:lvl3pPr>
            <a:lvl4pPr>
              <a:lnSpc>
                <a:spcPct val="150000"/>
              </a:lnSpc>
              <a:spcBef>
                <a:spcPts val="0"/>
              </a:spcBef>
              <a:defRPr sz="1050"/>
            </a:lvl4pPr>
            <a:lvl5pPr>
              <a:lnSpc>
                <a:spcPct val="150000"/>
              </a:lnSpc>
              <a:spcBef>
                <a:spcPts val="0"/>
              </a:spcBef>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535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0" name="Graphic 22">
            <a:extLst>
              <a:ext uri="{FF2B5EF4-FFF2-40B4-BE49-F238E27FC236}">
                <a16:creationId xmlns:a16="http://schemas.microsoft.com/office/drawing/2014/main" id="{8508C9A2-89A3-8585-F561-54AF27E76C2E}"/>
              </a:ext>
            </a:extLst>
          </p:cNvPr>
          <p:cNvSpPr/>
          <p:nvPr/>
        </p:nvSpPr>
        <p:spPr>
          <a:xfrm>
            <a:off x="8963354" y="3545840"/>
            <a:ext cx="2556181" cy="2641600"/>
          </a:xfrm>
          <a:custGeom>
            <a:avLst/>
            <a:gdLst>
              <a:gd name="connsiteX0" fmla="*/ 11417928 w 11417635"/>
              <a:gd name="connsiteY0" fmla="*/ 16489276 h 17685280"/>
              <a:gd name="connsiteX1" fmla="*/ 10219543 w 11417635"/>
              <a:gd name="connsiteY1" fmla="*/ 17687536 h 17685280"/>
              <a:gd name="connsiteX2" fmla="*/ 1198684 w 11417635"/>
              <a:gd name="connsiteY2" fmla="*/ 17687536 h 17685280"/>
              <a:gd name="connsiteX3" fmla="*/ 293 w 11417635"/>
              <a:gd name="connsiteY3" fmla="*/ 16489276 h 17685280"/>
              <a:gd name="connsiteX4" fmla="*/ 293 w 11417635"/>
              <a:gd name="connsiteY4" fmla="*/ 1200514 h 17685280"/>
              <a:gd name="connsiteX5" fmla="*/ 1198684 w 11417635"/>
              <a:gd name="connsiteY5" fmla="*/ 2255 h 17685280"/>
              <a:gd name="connsiteX6" fmla="*/ 10219543 w 11417635"/>
              <a:gd name="connsiteY6" fmla="*/ 2255 h 17685280"/>
              <a:gd name="connsiteX7" fmla="*/ 11417928 w 11417635"/>
              <a:gd name="connsiteY7" fmla="*/ 1200514 h 17685280"/>
              <a:gd name="connsiteX0" fmla="*/ 11417635 w 11417635"/>
              <a:gd name="connsiteY0" fmla="*/ 16501248 h 17699508"/>
              <a:gd name="connsiteX1" fmla="*/ 10219250 w 11417635"/>
              <a:gd name="connsiteY1" fmla="*/ 17699508 h 17699508"/>
              <a:gd name="connsiteX2" fmla="*/ 1198391 w 11417635"/>
              <a:gd name="connsiteY2" fmla="*/ 17699508 h 17699508"/>
              <a:gd name="connsiteX3" fmla="*/ 0 w 11417635"/>
              <a:gd name="connsiteY3" fmla="*/ 16501248 h 17699508"/>
              <a:gd name="connsiteX4" fmla="*/ 0 w 11417635"/>
              <a:gd name="connsiteY4" fmla="*/ 1212486 h 17699508"/>
              <a:gd name="connsiteX5" fmla="*/ 1198391 w 11417635"/>
              <a:gd name="connsiteY5" fmla="*/ 14227 h 17699508"/>
              <a:gd name="connsiteX6" fmla="*/ 3548686 w 11417635"/>
              <a:gd name="connsiteY6" fmla="*/ 0 h 17699508"/>
              <a:gd name="connsiteX7" fmla="*/ 10219250 w 11417635"/>
              <a:gd name="connsiteY7" fmla="*/ 14227 h 17699508"/>
              <a:gd name="connsiteX8" fmla="*/ 11417635 w 11417635"/>
              <a:gd name="connsiteY8" fmla="*/ 1212486 h 17699508"/>
              <a:gd name="connsiteX9" fmla="*/ 11417635 w 11417635"/>
              <a:gd name="connsiteY9" fmla="*/ 16501248 h 17699508"/>
              <a:gd name="connsiteX0" fmla="*/ 11417635 w 11509075"/>
              <a:gd name="connsiteY0" fmla="*/ 1212486 h 17699508"/>
              <a:gd name="connsiteX1" fmla="*/ 11417635 w 11509075"/>
              <a:gd name="connsiteY1" fmla="*/ 16501248 h 17699508"/>
              <a:gd name="connsiteX2" fmla="*/ 10219250 w 11509075"/>
              <a:gd name="connsiteY2" fmla="*/ 17699508 h 17699508"/>
              <a:gd name="connsiteX3" fmla="*/ 1198391 w 11509075"/>
              <a:gd name="connsiteY3" fmla="*/ 17699508 h 17699508"/>
              <a:gd name="connsiteX4" fmla="*/ 0 w 11509075"/>
              <a:gd name="connsiteY4" fmla="*/ 16501248 h 17699508"/>
              <a:gd name="connsiteX5" fmla="*/ 0 w 11509075"/>
              <a:gd name="connsiteY5" fmla="*/ 1212486 h 17699508"/>
              <a:gd name="connsiteX6" fmla="*/ 1198391 w 11509075"/>
              <a:gd name="connsiteY6" fmla="*/ 14227 h 17699508"/>
              <a:gd name="connsiteX7" fmla="*/ 3548686 w 11509075"/>
              <a:gd name="connsiteY7" fmla="*/ 0 h 17699508"/>
              <a:gd name="connsiteX8" fmla="*/ 10219250 w 11509075"/>
              <a:gd name="connsiteY8" fmla="*/ 14227 h 17699508"/>
              <a:gd name="connsiteX9" fmla="*/ 11509075 w 11509075"/>
              <a:gd name="connsiteY9" fmla="*/ 1303926 h 17699508"/>
              <a:gd name="connsiteX0" fmla="*/ 11417635 w 11417635"/>
              <a:gd name="connsiteY0" fmla="*/ 1212486 h 17699508"/>
              <a:gd name="connsiteX1" fmla="*/ 11417635 w 11417635"/>
              <a:gd name="connsiteY1" fmla="*/ 16501248 h 17699508"/>
              <a:gd name="connsiteX2" fmla="*/ 10219250 w 11417635"/>
              <a:gd name="connsiteY2" fmla="*/ 17699508 h 17699508"/>
              <a:gd name="connsiteX3" fmla="*/ 1198391 w 11417635"/>
              <a:gd name="connsiteY3" fmla="*/ 17699508 h 17699508"/>
              <a:gd name="connsiteX4" fmla="*/ 0 w 11417635"/>
              <a:gd name="connsiteY4" fmla="*/ 16501248 h 17699508"/>
              <a:gd name="connsiteX5" fmla="*/ 0 w 11417635"/>
              <a:gd name="connsiteY5" fmla="*/ 1212486 h 17699508"/>
              <a:gd name="connsiteX6" fmla="*/ 1198391 w 11417635"/>
              <a:gd name="connsiteY6" fmla="*/ 14227 h 17699508"/>
              <a:gd name="connsiteX7" fmla="*/ 3548686 w 11417635"/>
              <a:gd name="connsiteY7" fmla="*/ 0 h 17699508"/>
              <a:gd name="connsiteX8" fmla="*/ 10219250 w 11417635"/>
              <a:gd name="connsiteY8" fmla="*/ 14227 h 17699508"/>
              <a:gd name="connsiteX0" fmla="*/ 11417635 w 11417635"/>
              <a:gd name="connsiteY0" fmla="*/ 1212486 h 17699508"/>
              <a:gd name="connsiteX1" fmla="*/ 11417635 w 11417635"/>
              <a:gd name="connsiteY1" fmla="*/ 16501248 h 17699508"/>
              <a:gd name="connsiteX2" fmla="*/ 10219250 w 11417635"/>
              <a:gd name="connsiteY2" fmla="*/ 17699508 h 17699508"/>
              <a:gd name="connsiteX3" fmla="*/ 1198391 w 11417635"/>
              <a:gd name="connsiteY3" fmla="*/ 17699508 h 17699508"/>
              <a:gd name="connsiteX4" fmla="*/ 0 w 11417635"/>
              <a:gd name="connsiteY4" fmla="*/ 16501248 h 17699508"/>
              <a:gd name="connsiteX5" fmla="*/ 0 w 11417635"/>
              <a:gd name="connsiteY5" fmla="*/ 1212486 h 17699508"/>
              <a:gd name="connsiteX6" fmla="*/ 1198391 w 11417635"/>
              <a:gd name="connsiteY6" fmla="*/ 14227 h 17699508"/>
              <a:gd name="connsiteX7" fmla="*/ 3548686 w 11417635"/>
              <a:gd name="connsiteY7" fmla="*/ 0 h 17699508"/>
              <a:gd name="connsiteX0" fmla="*/ 11417635 w 11417635"/>
              <a:gd name="connsiteY0" fmla="*/ 16501248 h 17699508"/>
              <a:gd name="connsiteX1" fmla="*/ 10219250 w 11417635"/>
              <a:gd name="connsiteY1" fmla="*/ 17699508 h 17699508"/>
              <a:gd name="connsiteX2" fmla="*/ 1198391 w 11417635"/>
              <a:gd name="connsiteY2" fmla="*/ 17699508 h 17699508"/>
              <a:gd name="connsiteX3" fmla="*/ 0 w 11417635"/>
              <a:gd name="connsiteY3" fmla="*/ 16501248 h 17699508"/>
              <a:gd name="connsiteX4" fmla="*/ 0 w 11417635"/>
              <a:gd name="connsiteY4" fmla="*/ 1212486 h 17699508"/>
              <a:gd name="connsiteX5" fmla="*/ 1198391 w 11417635"/>
              <a:gd name="connsiteY5" fmla="*/ 14227 h 17699508"/>
              <a:gd name="connsiteX6" fmla="*/ 3548686 w 11417635"/>
              <a:gd name="connsiteY6" fmla="*/ 0 h 17699508"/>
              <a:gd name="connsiteX0" fmla="*/ 11419870 w 11419870"/>
              <a:gd name="connsiteY0" fmla="*/ 16501248 h 17699508"/>
              <a:gd name="connsiteX1" fmla="*/ 10221485 w 11419870"/>
              <a:gd name="connsiteY1" fmla="*/ 17699508 h 17699508"/>
              <a:gd name="connsiteX2" fmla="*/ 1200626 w 11419870"/>
              <a:gd name="connsiteY2" fmla="*/ 17699508 h 17699508"/>
              <a:gd name="connsiteX3" fmla="*/ 2235 w 11419870"/>
              <a:gd name="connsiteY3" fmla="*/ 16501248 h 17699508"/>
              <a:gd name="connsiteX4" fmla="*/ 0 w 11419870"/>
              <a:gd name="connsiteY4" fmla="*/ 3002280 h 17699508"/>
              <a:gd name="connsiteX5" fmla="*/ 2235 w 11419870"/>
              <a:gd name="connsiteY5" fmla="*/ 1212486 h 17699508"/>
              <a:gd name="connsiteX6" fmla="*/ 1200626 w 11419870"/>
              <a:gd name="connsiteY6" fmla="*/ 14227 h 17699508"/>
              <a:gd name="connsiteX7" fmla="*/ 3550921 w 11419870"/>
              <a:gd name="connsiteY7" fmla="*/ 0 h 17699508"/>
              <a:gd name="connsiteX0" fmla="*/ 11419870 w 11419870"/>
              <a:gd name="connsiteY0" fmla="*/ 16501248 h 17699508"/>
              <a:gd name="connsiteX1" fmla="*/ 10221485 w 11419870"/>
              <a:gd name="connsiteY1" fmla="*/ 17699508 h 17699508"/>
              <a:gd name="connsiteX2" fmla="*/ 1200626 w 11419870"/>
              <a:gd name="connsiteY2" fmla="*/ 17699508 h 17699508"/>
              <a:gd name="connsiteX3" fmla="*/ 2235 w 11419870"/>
              <a:gd name="connsiteY3" fmla="*/ 16501248 h 17699508"/>
              <a:gd name="connsiteX4" fmla="*/ 0 w 11419870"/>
              <a:gd name="connsiteY4" fmla="*/ 3947160 h 17699508"/>
              <a:gd name="connsiteX5" fmla="*/ 0 w 11419870"/>
              <a:gd name="connsiteY5" fmla="*/ 3002280 h 17699508"/>
              <a:gd name="connsiteX6" fmla="*/ 2235 w 11419870"/>
              <a:gd name="connsiteY6" fmla="*/ 1212486 h 17699508"/>
              <a:gd name="connsiteX7" fmla="*/ 1200626 w 11419870"/>
              <a:gd name="connsiteY7" fmla="*/ 14227 h 17699508"/>
              <a:gd name="connsiteX8" fmla="*/ 3550921 w 11419870"/>
              <a:gd name="connsiteY8" fmla="*/ 0 h 17699508"/>
              <a:gd name="connsiteX0" fmla="*/ 10221485 w 10221485"/>
              <a:gd name="connsiteY0" fmla="*/ 17699508 h 17699508"/>
              <a:gd name="connsiteX1" fmla="*/ 1200626 w 10221485"/>
              <a:gd name="connsiteY1" fmla="*/ 17699508 h 17699508"/>
              <a:gd name="connsiteX2" fmla="*/ 2235 w 10221485"/>
              <a:gd name="connsiteY2" fmla="*/ 16501248 h 17699508"/>
              <a:gd name="connsiteX3" fmla="*/ 0 w 10221485"/>
              <a:gd name="connsiteY3" fmla="*/ 3947160 h 17699508"/>
              <a:gd name="connsiteX4" fmla="*/ 0 w 10221485"/>
              <a:gd name="connsiteY4" fmla="*/ 3002280 h 17699508"/>
              <a:gd name="connsiteX5" fmla="*/ 2235 w 10221485"/>
              <a:gd name="connsiteY5" fmla="*/ 1212486 h 17699508"/>
              <a:gd name="connsiteX6" fmla="*/ 1200626 w 10221485"/>
              <a:gd name="connsiteY6" fmla="*/ 14227 h 17699508"/>
              <a:gd name="connsiteX7" fmla="*/ 3550921 w 10221485"/>
              <a:gd name="connsiteY7" fmla="*/ 0 h 17699508"/>
              <a:gd name="connsiteX0" fmla="*/ 1200626 w 3550921"/>
              <a:gd name="connsiteY0" fmla="*/ 17699508 h 17699508"/>
              <a:gd name="connsiteX1" fmla="*/ 2235 w 3550921"/>
              <a:gd name="connsiteY1" fmla="*/ 16501248 h 17699508"/>
              <a:gd name="connsiteX2" fmla="*/ 0 w 3550921"/>
              <a:gd name="connsiteY2" fmla="*/ 3947160 h 17699508"/>
              <a:gd name="connsiteX3" fmla="*/ 0 w 3550921"/>
              <a:gd name="connsiteY3" fmla="*/ 3002280 h 17699508"/>
              <a:gd name="connsiteX4" fmla="*/ 2235 w 3550921"/>
              <a:gd name="connsiteY4" fmla="*/ 1212486 h 17699508"/>
              <a:gd name="connsiteX5" fmla="*/ 1200626 w 3550921"/>
              <a:gd name="connsiteY5" fmla="*/ 14227 h 17699508"/>
              <a:gd name="connsiteX6" fmla="*/ 3550921 w 3550921"/>
              <a:gd name="connsiteY6" fmla="*/ 0 h 17699508"/>
              <a:gd name="connsiteX0" fmla="*/ 2235 w 3550921"/>
              <a:gd name="connsiteY0" fmla="*/ 16501248 h 16501248"/>
              <a:gd name="connsiteX1" fmla="*/ 0 w 3550921"/>
              <a:gd name="connsiteY1" fmla="*/ 3947160 h 16501248"/>
              <a:gd name="connsiteX2" fmla="*/ 0 w 3550921"/>
              <a:gd name="connsiteY2" fmla="*/ 3002280 h 16501248"/>
              <a:gd name="connsiteX3" fmla="*/ 2235 w 3550921"/>
              <a:gd name="connsiteY3" fmla="*/ 1212486 h 16501248"/>
              <a:gd name="connsiteX4" fmla="*/ 1200626 w 3550921"/>
              <a:gd name="connsiteY4" fmla="*/ 14227 h 16501248"/>
              <a:gd name="connsiteX5" fmla="*/ 3550921 w 3550921"/>
              <a:gd name="connsiteY5" fmla="*/ 0 h 16501248"/>
              <a:gd name="connsiteX0" fmla="*/ 0 w 3550921"/>
              <a:gd name="connsiteY0" fmla="*/ 3947160 h 3947160"/>
              <a:gd name="connsiteX1" fmla="*/ 0 w 3550921"/>
              <a:gd name="connsiteY1" fmla="*/ 3002280 h 3947160"/>
              <a:gd name="connsiteX2" fmla="*/ 2235 w 3550921"/>
              <a:gd name="connsiteY2" fmla="*/ 1212486 h 3947160"/>
              <a:gd name="connsiteX3" fmla="*/ 1200626 w 3550921"/>
              <a:gd name="connsiteY3" fmla="*/ 14227 h 3947160"/>
              <a:gd name="connsiteX4" fmla="*/ 3550921 w 3550921"/>
              <a:gd name="connsiteY4" fmla="*/ 0 h 3947160"/>
              <a:gd name="connsiteX0" fmla="*/ 0 w 3550921"/>
              <a:gd name="connsiteY0" fmla="*/ 3002280 h 3002280"/>
              <a:gd name="connsiteX1" fmla="*/ 2235 w 3550921"/>
              <a:gd name="connsiteY1" fmla="*/ 1212486 h 3002280"/>
              <a:gd name="connsiteX2" fmla="*/ 1200626 w 3550921"/>
              <a:gd name="connsiteY2" fmla="*/ 14227 h 3002280"/>
              <a:gd name="connsiteX3" fmla="*/ 3550921 w 3550921"/>
              <a:gd name="connsiteY3" fmla="*/ 0 h 3002280"/>
              <a:gd name="connsiteX0" fmla="*/ 2845 w 3548686"/>
              <a:gd name="connsiteY0" fmla="*/ 2799080 h 2799080"/>
              <a:gd name="connsiteX1" fmla="*/ 0 w 3548686"/>
              <a:gd name="connsiteY1" fmla="*/ 1212486 h 2799080"/>
              <a:gd name="connsiteX2" fmla="*/ 1198391 w 3548686"/>
              <a:gd name="connsiteY2" fmla="*/ 14227 h 2799080"/>
              <a:gd name="connsiteX3" fmla="*/ 3548686 w 3548686"/>
              <a:gd name="connsiteY3" fmla="*/ 0 h 2799080"/>
              <a:gd name="connsiteX0" fmla="*/ 2845 w 3548686"/>
              <a:gd name="connsiteY0" fmla="*/ 2707640 h 2707640"/>
              <a:gd name="connsiteX1" fmla="*/ 0 w 3548686"/>
              <a:gd name="connsiteY1" fmla="*/ 1212486 h 2707640"/>
              <a:gd name="connsiteX2" fmla="*/ 1198391 w 3548686"/>
              <a:gd name="connsiteY2" fmla="*/ 14227 h 2707640"/>
              <a:gd name="connsiteX3" fmla="*/ 3548686 w 3548686"/>
              <a:gd name="connsiteY3" fmla="*/ 0 h 2707640"/>
              <a:gd name="connsiteX0" fmla="*/ 2845 w 3548686"/>
              <a:gd name="connsiteY0" fmla="*/ 2667000 h 2667000"/>
              <a:gd name="connsiteX1" fmla="*/ 0 w 3548686"/>
              <a:gd name="connsiteY1" fmla="*/ 1212486 h 2667000"/>
              <a:gd name="connsiteX2" fmla="*/ 1198391 w 3548686"/>
              <a:gd name="connsiteY2" fmla="*/ 14227 h 2667000"/>
              <a:gd name="connsiteX3" fmla="*/ 3548686 w 3548686"/>
              <a:gd name="connsiteY3" fmla="*/ 0 h 2667000"/>
              <a:gd name="connsiteX0" fmla="*/ 2845 w 3548686"/>
              <a:gd name="connsiteY0" fmla="*/ 2651760 h 2651760"/>
              <a:gd name="connsiteX1" fmla="*/ 0 w 3548686"/>
              <a:gd name="connsiteY1" fmla="*/ 1212486 h 2651760"/>
              <a:gd name="connsiteX2" fmla="*/ 1198391 w 3548686"/>
              <a:gd name="connsiteY2" fmla="*/ 14227 h 2651760"/>
              <a:gd name="connsiteX3" fmla="*/ 3548686 w 3548686"/>
              <a:gd name="connsiteY3" fmla="*/ 0 h 2651760"/>
              <a:gd name="connsiteX0" fmla="*/ 2845 w 3020366"/>
              <a:gd name="connsiteY0" fmla="*/ 2651760 h 2651760"/>
              <a:gd name="connsiteX1" fmla="*/ 0 w 3020366"/>
              <a:gd name="connsiteY1" fmla="*/ 1212486 h 2651760"/>
              <a:gd name="connsiteX2" fmla="*/ 1198391 w 3020366"/>
              <a:gd name="connsiteY2" fmla="*/ 14227 h 2651760"/>
              <a:gd name="connsiteX3" fmla="*/ 3020366 w 3020366"/>
              <a:gd name="connsiteY3" fmla="*/ 0 h 2651760"/>
              <a:gd name="connsiteX0" fmla="*/ 2845 w 2883206"/>
              <a:gd name="connsiteY0" fmla="*/ 2651760 h 2651760"/>
              <a:gd name="connsiteX1" fmla="*/ 0 w 2883206"/>
              <a:gd name="connsiteY1" fmla="*/ 1212486 h 2651760"/>
              <a:gd name="connsiteX2" fmla="*/ 1198391 w 2883206"/>
              <a:gd name="connsiteY2" fmla="*/ 14227 h 2651760"/>
              <a:gd name="connsiteX3" fmla="*/ 2883206 w 2883206"/>
              <a:gd name="connsiteY3" fmla="*/ 0 h 2651760"/>
              <a:gd name="connsiteX0" fmla="*/ 2845 w 2796846"/>
              <a:gd name="connsiteY0" fmla="*/ 2651760 h 2651760"/>
              <a:gd name="connsiteX1" fmla="*/ 0 w 2796846"/>
              <a:gd name="connsiteY1" fmla="*/ 1212486 h 2651760"/>
              <a:gd name="connsiteX2" fmla="*/ 1198391 w 2796846"/>
              <a:gd name="connsiteY2" fmla="*/ 14227 h 2651760"/>
              <a:gd name="connsiteX3" fmla="*/ 2796846 w 2796846"/>
              <a:gd name="connsiteY3" fmla="*/ 0 h 2651760"/>
              <a:gd name="connsiteX0" fmla="*/ 2845 w 2735886"/>
              <a:gd name="connsiteY0" fmla="*/ 2656840 h 2656840"/>
              <a:gd name="connsiteX1" fmla="*/ 0 w 2735886"/>
              <a:gd name="connsiteY1" fmla="*/ 1217566 h 2656840"/>
              <a:gd name="connsiteX2" fmla="*/ 1198391 w 2735886"/>
              <a:gd name="connsiteY2" fmla="*/ 19307 h 2656840"/>
              <a:gd name="connsiteX3" fmla="*/ 2735886 w 2735886"/>
              <a:gd name="connsiteY3" fmla="*/ 0 h 2656840"/>
              <a:gd name="connsiteX0" fmla="*/ 2845 w 2674926"/>
              <a:gd name="connsiteY0" fmla="*/ 2651760 h 2651760"/>
              <a:gd name="connsiteX1" fmla="*/ 0 w 2674926"/>
              <a:gd name="connsiteY1" fmla="*/ 1212486 h 2651760"/>
              <a:gd name="connsiteX2" fmla="*/ 1198391 w 2674926"/>
              <a:gd name="connsiteY2" fmla="*/ 14227 h 2651760"/>
              <a:gd name="connsiteX3" fmla="*/ 2674926 w 2674926"/>
              <a:gd name="connsiteY3" fmla="*/ 0 h 2651760"/>
              <a:gd name="connsiteX0" fmla="*/ 2845 w 2674926"/>
              <a:gd name="connsiteY0" fmla="*/ 2651760 h 2651760"/>
              <a:gd name="connsiteX1" fmla="*/ 0 w 2674926"/>
              <a:gd name="connsiteY1" fmla="*/ 1212486 h 2651760"/>
              <a:gd name="connsiteX2" fmla="*/ 1198391 w 2674926"/>
              <a:gd name="connsiteY2" fmla="*/ 14227 h 2651760"/>
              <a:gd name="connsiteX3" fmla="*/ 2674926 w 2674926"/>
              <a:gd name="connsiteY3" fmla="*/ 0 h 2651760"/>
              <a:gd name="connsiteX0" fmla="*/ 2845 w 2644446"/>
              <a:gd name="connsiteY0" fmla="*/ 2651760 h 2651760"/>
              <a:gd name="connsiteX1" fmla="*/ 0 w 2644446"/>
              <a:gd name="connsiteY1" fmla="*/ 1212486 h 2651760"/>
              <a:gd name="connsiteX2" fmla="*/ 1198391 w 2644446"/>
              <a:gd name="connsiteY2" fmla="*/ 14227 h 2651760"/>
              <a:gd name="connsiteX3" fmla="*/ 2644446 w 2644446"/>
              <a:gd name="connsiteY3" fmla="*/ 0 h 2651760"/>
              <a:gd name="connsiteX0" fmla="*/ 2845 w 2608886"/>
              <a:gd name="connsiteY0" fmla="*/ 2651760 h 2651760"/>
              <a:gd name="connsiteX1" fmla="*/ 0 w 2608886"/>
              <a:gd name="connsiteY1" fmla="*/ 1212486 h 2651760"/>
              <a:gd name="connsiteX2" fmla="*/ 1198391 w 2608886"/>
              <a:gd name="connsiteY2" fmla="*/ 14227 h 2651760"/>
              <a:gd name="connsiteX3" fmla="*/ 2608886 w 2608886"/>
              <a:gd name="connsiteY3" fmla="*/ 0 h 2651760"/>
              <a:gd name="connsiteX0" fmla="*/ 2845 w 2598726"/>
              <a:gd name="connsiteY0" fmla="*/ 2646680 h 2646680"/>
              <a:gd name="connsiteX1" fmla="*/ 0 w 2598726"/>
              <a:gd name="connsiteY1" fmla="*/ 1207406 h 2646680"/>
              <a:gd name="connsiteX2" fmla="*/ 1198391 w 2598726"/>
              <a:gd name="connsiteY2" fmla="*/ 9147 h 2646680"/>
              <a:gd name="connsiteX3" fmla="*/ 2598726 w 2598726"/>
              <a:gd name="connsiteY3" fmla="*/ 0 h 2646680"/>
              <a:gd name="connsiteX0" fmla="*/ 2845 w 2558086"/>
              <a:gd name="connsiteY0" fmla="*/ 2641600 h 2641600"/>
              <a:gd name="connsiteX1" fmla="*/ 0 w 2558086"/>
              <a:gd name="connsiteY1" fmla="*/ 1202326 h 2641600"/>
              <a:gd name="connsiteX2" fmla="*/ 1198391 w 2558086"/>
              <a:gd name="connsiteY2" fmla="*/ 4067 h 2641600"/>
              <a:gd name="connsiteX3" fmla="*/ 2558086 w 2558086"/>
              <a:gd name="connsiteY3" fmla="*/ 0 h 2641600"/>
              <a:gd name="connsiteX0" fmla="*/ 2845 w 2556181"/>
              <a:gd name="connsiteY0" fmla="*/ 2641600 h 2641600"/>
              <a:gd name="connsiteX1" fmla="*/ 0 w 2556181"/>
              <a:gd name="connsiteY1" fmla="*/ 1202326 h 2641600"/>
              <a:gd name="connsiteX2" fmla="*/ 1198391 w 2556181"/>
              <a:gd name="connsiteY2" fmla="*/ 4067 h 2641600"/>
              <a:gd name="connsiteX3" fmla="*/ 2556181 w 2556181"/>
              <a:gd name="connsiteY3" fmla="*/ 0 h 2641600"/>
            </a:gdLst>
            <a:ahLst/>
            <a:cxnLst>
              <a:cxn ang="0">
                <a:pos x="connsiteX0" y="connsiteY0"/>
              </a:cxn>
              <a:cxn ang="0">
                <a:pos x="connsiteX1" y="connsiteY1"/>
              </a:cxn>
              <a:cxn ang="0">
                <a:pos x="connsiteX2" y="connsiteY2"/>
              </a:cxn>
              <a:cxn ang="0">
                <a:pos x="connsiteX3" y="connsiteY3"/>
              </a:cxn>
            </a:cxnLst>
            <a:rect l="l" t="t" r="r" b="b"/>
            <a:pathLst>
              <a:path w="2556181" h="2641600">
                <a:moveTo>
                  <a:pt x="2845" y="2641600"/>
                </a:moveTo>
                <a:cubicBezTo>
                  <a:pt x="1897" y="2112735"/>
                  <a:pt x="948" y="1731191"/>
                  <a:pt x="0" y="1202326"/>
                </a:cubicBezTo>
                <a:cubicBezTo>
                  <a:pt x="0" y="540519"/>
                  <a:pt x="536541" y="4067"/>
                  <a:pt x="1198391" y="4067"/>
                </a:cubicBezTo>
                <a:lnTo>
                  <a:pt x="2556181" y="0"/>
                </a:lnTo>
              </a:path>
            </a:pathLst>
          </a:custGeom>
          <a:noFill/>
          <a:ln w="1356897" cap="sq">
            <a:solidFill>
              <a:schemeClr val="accent4">
                <a:alpha val="89000"/>
              </a:schemeClr>
            </a:solidFill>
            <a:prstDash val="solid"/>
            <a:round/>
          </a:ln>
        </p:spPr>
        <p:txBody>
          <a:bodyPr rtlCol="0" anchor="ctr"/>
          <a:lstStyle/>
          <a:p>
            <a:endParaRPr lang="en-US" dirty="0"/>
          </a:p>
        </p:txBody>
      </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1600200" y="2121408"/>
            <a:ext cx="6510528" cy="3578352"/>
          </a:xfrm>
        </p:spPr>
        <p:txBody>
          <a:bodyPr/>
          <a:lstStyle>
            <a:lvl1pPr marL="0" indent="0">
              <a:buNone/>
              <a:defRPr sz="1800"/>
            </a:lvl1pPr>
            <a:lvl2pPr marL="283464">
              <a:defRPr sz="1800"/>
            </a:lvl2pPr>
            <a:lvl3pPr marL="566928">
              <a:defRPr sz="1600"/>
            </a:lvl3pPr>
            <a:lvl4pPr marL="758952">
              <a:defRPr sz="1400"/>
            </a:lvl4pPr>
            <a:lvl5pPr marL="1042416">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9">
            <a:extLst>
              <a:ext uri="{FF2B5EF4-FFF2-40B4-BE49-F238E27FC236}">
                <a16:creationId xmlns:a16="http://schemas.microsoft.com/office/drawing/2014/main" id="{E3602100-4B1B-08F9-3FE3-A39515512D51}"/>
              </a:ext>
            </a:extLst>
          </p:cNvPr>
          <p:cNvSpPr>
            <a:spLocks noGrp="1"/>
          </p:cNvSpPr>
          <p:nvPr>
            <p:ph type="body" sz="quarter" idx="13" hasCustomPrompt="1"/>
          </p:nvPr>
        </p:nvSpPr>
        <p:spPr>
          <a:xfrm>
            <a:off x="1815806" y="793971"/>
            <a:ext cx="621792" cy="621792"/>
          </a:xfrm>
          <a:prstGeom prst="ellipse">
            <a:avLst/>
          </a:prstGeom>
          <a:solidFill>
            <a:schemeClr val="accent3"/>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45" name="Graphic 24">
            <a:extLst>
              <a:ext uri="{FF2B5EF4-FFF2-40B4-BE49-F238E27FC236}">
                <a16:creationId xmlns:a16="http://schemas.microsoft.com/office/drawing/2014/main" id="{3A387C14-96A1-A53F-B0C4-8C320C0E434B}"/>
              </a:ext>
            </a:extLst>
          </p:cNvPr>
          <p:cNvSpPr/>
          <p:nvPr/>
        </p:nvSpPr>
        <p:spPr>
          <a:xfrm>
            <a:off x="8928734" y="3558489"/>
            <a:ext cx="3162299" cy="3196641"/>
          </a:xfrm>
          <a:custGeom>
            <a:avLst/>
            <a:gdLst>
              <a:gd name="connsiteX0" fmla="*/ -3730 w 9166847"/>
              <a:gd name="connsiteY0" fmla="*/ 5764965 h 5765688"/>
              <a:gd name="connsiteX1" fmla="*/ -3730 w 9166847"/>
              <a:gd name="connsiteY1" fmla="*/ 1152444 h 5765688"/>
              <a:gd name="connsiteX2" fmla="*/ 1189314 w 9166847"/>
              <a:gd name="connsiteY2" fmla="*/ -724 h 5765688"/>
              <a:gd name="connsiteX3" fmla="*/ 9163118 w 9166847"/>
              <a:gd name="connsiteY3" fmla="*/ 36857 h 5765688"/>
              <a:gd name="connsiteX0" fmla="*/ 0 w 9166848"/>
              <a:gd name="connsiteY0" fmla="*/ 5765689 h 5765689"/>
              <a:gd name="connsiteX1" fmla="*/ 0 w 9166848"/>
              <a:gd name="connsiteY1" fmla="*/ 1153168 h 5765689"/>
              <a:gd name="connsiteX2" fmla="*/ 1193044 w 9166848"/>
              <a:gd name="connsiteY2" fmla="*/ 0 h 5765689"/>
              <a:gd name="connsiteX3" fmla="*/ 2736923 w 9166848"/>
              <a:gd name="connsiteY3" fmla="*/ 1574 h 5765689"/>
              <a:gd name="connsiteX4" fmla="*/ 9166848 w 9166848"/>
              <a:gd name="connsiteY4" fmla="*/ 37581 h 5765689"/>
              <a:gd name="connsiteX0" fmla="*/ 0 w 9166848"/>
              <a:gd name="connsiteY0" fmla="*/ 5765689 h 5765689"/>
              <a:gd name="connsiteX1" fmla="*/ 0 w 9166848"/>
              <a:gd name="connsiteY1" fmla="*/ 1153168 h 5765689"/>
              <a:gd name="connsiteX2" fmla="*/ 1193044 w 9166848"/>
              <a:gd name="connsiteY2" fmla="*/ 0 h 5765689"/>
              <a:gd name="connsiteX3" fmla="*/ 2736923 w 9166848"/>
              <a:gd name="connsiteY3" fmla="*/ 1574 h 5765689"/>
              <a:gd name="connsiteX4" fmla="*/ 3169739 w 9166848"/>
              <a:gd name="connsiteY4" fmla="*/ 7671 h 5765689"/>
              <a:gd name="connsiteX5" fmla="*/ 9166848 w 9166848"/>
              <a:gd name="connsiteY5" fmla="*/ 37581 h 5765689"/>
              <a:gd name="connsiteX0" fmla="*/ 0 w 3169739"/>
              <a:gd name="connsiteY0" fmla="*/ 5765689 h 5765689"/>
              <a:gd name="connsiteX1" fmla="*/ 0 w 3169739"/>
              <a:gd name="connsiteY1" fmla="*/ 1153168 h 5765689"/>
              <a:gd name="connsiteX2" fmla="*/ 1193044 w 3169739"/>
              <a:gd name="connsiteY2" fmla="*/ 0 h 5765689"/>
              <a:gd name="connsiteX3" fmla="*/ 2736923 w 3169739"/>
              <a:gd name="connsiteY3" fmla="*/ 1574 h 5765689"/>
              <a:gd name="connsiteX4" fmla="*/ 3169739 w 3169739"/>
              <a:gd name="connsiteY4" fmla="*/ 7671 h 5765689"/>
              <a:gd name="connsiteX0" fmla="*/ 0 w 3160214"/>
              <a:gd name="connsiteY0" fmla="*/ 5765689 h 5765689"/>
              <a:gd name="connsiteX1" fmla="*/ 0 w 3160214"/>
              <a:gd name="connsiteY1" fmla="*/ 1153168 h 5765689"/>
              <a:gd name="connsiteX2" fmla="*/ 1193044 w 3160214"/>
              <a:gd name="connsiteY2" fmla="*/ 0 h 5765689"/>
              <a:gd name="connsiteX3" fmla="*/ 2736923 w 3160214"/>
              <a:gd name="connsiteY3" fmla="*/ 1574 h 5765689"/>
              <a:gd name="connsiteX4" fmla="*/ 3160214 w 3160214"/>
              <a:gd name="connsiteY4" fmla="*/ 7671 h 5765689"/>
              <a:gd name="connsiteX0" fmla="*/ 2085 w 3162299"/>
              <a:gd name="connsiteY0" fmla="*/ 5765689 h 5765689"/>
              <a:gd name="connsiteX1" fmla="*/ 0 w 3162299"/>
              <a:gd name="connsiteY1" fmla="*/ 3173781 h 5765689"/>
              <a:gd name="connsiteX2" fmla="*/ 2085 w 3162299"/>
              <a:gd name="connsiteY2" fmla="*/ 1153168 h 5765689"/>
              <a:gd name="connsiteX3" fmla="*/ 1195129 w 3162299"/>
              <a:gd name="connsiteY3" fmla="*/ 0 h 5765689"/>
              <a:gd name="connsiteX4" fmla="*/ 2739008 w 3162299"/>
              <a:gd name="connsiteY4" fmla="*/ 1574 h 5765689"/>
              <a:gd name="connsiteX5" fmla="*/ 3162299 w 3162299"/>
              <a:gd name="connsiteY5" fmla="*/ 7671 h 5765689"/>
              <a:gd name="connsiteX0" fmla="*/ 0 w 3162299"/>
              <a:gd name="connsiteY0" fmla="*/ 3173781 h 3173781"/>
              <a:gd name="connsiteX1" fmla="*/ 2085 w 3162299"/>
              <a:gd name="connsiteY1" fmla="*/ 1153168 h 3173781"/>
              <a:gd name="connsiteX2" fmla="*/ 1195129 w 3162299"/>
              <a:gd name="connsiteY2" fmla="*/ 0 h 3173781"/>
              <a:gd name="connsiteX3" fmla="*/ 2739008 w 3162299"/>
              <a:gd name="connsiteY3" fmla="*/ 1574 h 3173781"/>
              <a:gd name="connsiteX4" fmla="*/ 3162299 w 3162299"/>
              <a:gd name="connsiteY4" fmla="*/ 7671 h 3173781"/>
              <a:gd name="connsiteX0" fmla="*/ 0 w 3162299"/>
              <a:gd name="connsiteY0" fmla="*/ 3196641 h 3196641"/>
              <a:gd name="connsiteX1" fmla="*/ 2085 w 3162299"/>
              <a:gd name="connsiteY1" fmla="*/ 1153168 h 3196641"/>
              <a:gd name="connsiteX2" fmla="*/ 1195129 w 3162299"/>
              <a:gd name="connsiteY2" fmla="*/ 0 h 3196641"/>
              <a:gd name="connsiteX3" fmla="*/ 2739008 w 3162299"/>
              <a:gd name="connsiteY3" fmla="*/ 1574 h 3196641"/>
              <a:gd name="connsiteX4" fmla="*/ 3162299 w 3162299"/>
              <a:gd name="connsiteY4" fmla="*/ 7671 h 3196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2299" h="3196641">
                <a:moveTo>
                  <a:pt x="0" y="3196641"/>
                </a:moveTo>
                <a:lnTo>
                  <a:pt x="2085" y="1153168"/>
                </a:lnTo>
                <a:cubicBezTo>
                  <a:pt x="2085" y="516291"/>
                  <a:pt x="536218" y="0"/>
                  <a:pt x="1195129" y="0"/>
                </a:cubicBezTo>
                <a:lnTo>
                  <a:pt x="2739008" y="1574"/>
                </a:lnTo>
                <a:lnTo>
                  <a:pt x="3162299" y="7671"/>
                </a:lnTo>
              </a:path>
            </a:pathLst>
          </a:custGeom>
          <a:noFill/>
          <a:ln w="225588" cap="sq">
            <a:solidFill>
              <a:srgbClr val="FDF9E2"/>
            </a:solidFill>
            <a:prstDash val="solid"/>
            <a:miter/>
          </a:ln>
        </p:spPr>
        <p:txBody>
          <a:bodyPr rtlCol="0" anchor="ctr"/>
          <a:lstStyle/>
          <a:p>
            <a:endParaRPr lang="en-US" dirty="0"/>
          </a:p>
        </p:txBody>
      </p:sp>
      <p:sp>
        <p:nvSpPr>
          <p:cNvPr id="29" name="Oval 28">
            <a:extLst>
              <a:ext uri="{FF2B5EF4-FFF2-40B4-BE49-F238E27FC236}">
                <a16:creationId xmlns:a16="http://schemas.microsoft.com/office/drawing/2014/main" id="{09E9B68F-058D-E637-2550-5DA70E3D0D41}"/>
              </a:ext>
            </a:extLst>
          </p:cNvPr>
          <p:cNvSpPr/>
          <p:nvPr userDrawn="1"/>
        </p:nvSpPr>
        <p:spPr>
          <a:xfrm>
            <a:off x="10310340" y="2011478"/>
            <a:ext cx="1628275" cy="1628275"/>
          </a:xfrm>
          <a:prstGeom prst="ellipse">
            <a:avLst/>
          </a:prstGeom>
          <a:solidFill>
            <a:schemeClr val="accent6">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pic>
        <p:nvPicPr>
          <p:cNvPr id="34" name="Graphic 33">
            <a:extLst>
              <a:ext uri="{FF2B5EF4-FFF2-40B4-BE49-F238E27FC236}">
                <a16:creationId xmlns:a16="http://schemas.microsoft.com/office/drawing/2014/main" id="{6188A037-6B9F-861E-36A7-10311D612729}"/>
              </a:ext>
            </a:extLst>
          </p:cNvPr>
          <p:cNvPicPr>
            <a:picLocks noChangeAspect="1"/>
          </p:cNvPicPr>
          <p:nvPr userDrawn="1"/>
        </p:nvPicPr>
        <p:blipFill>
          <a:blip>
            <a:extLst>
              <a:ext uri="{96DAC541-7B7A-43D3-8B79-37D633B846F1}">
                <asvg:svgBlip xmlns:asvg="http://schemas.microsoft.com/office/drawing/2016/SVG/main" r:embed="rId2"/>
              </a:ext>
            </a:extLst>
          </a:blip>
          <a:srcRect l="20972" r="31496"/>
          <a:stretch>
            <a:fillRect/>
          </a:stretch>
        </p:blipFill>
        <p:spPr>
          <a:xfrm>
            <a:off x="12700" y="6051321"/>
            <a:ext cx="12192000" cy="528377"/>
          </a:xfrm>
          <a:custGeom>
            <a:avLst/>
            <a:gdLst>
              <a:gd name="connsiteX0" fmla="*/ 0 w 6858000"/>
              <a:gd name="connsiteY0" fmla="*/ 400156 h 400156"/>
              <a:gd name="connsiteX1" fmla="*/ 0 w 6858000"/>
              <a:gd name="connsiteY1" fmla="*/ 0 h 400156"/>
              <a:gd name="connsiteX2" fmla="*/ 6858000 w 6858000"/>
              <a:gd name="connsiteY2" fmla="*/ 0 h 400156"/>
              <a:gd name="connsiteX3" fmla="*/ 6858000 w 6858000"/>
              <a:gd name="connsiteY3" fmla="*/ 400156 h 400156"/>
            </a:gdLst>
            <a:ahLst/>
            <a:cxnLst>
              <a:cxn ang="0">
                <a:pos x="connsiteX0" y="connsiteY0"/>
              </a:cxn>
              <a:cxn ang="0">
                <a:pos x="connsiteX1" y="connsiteY1"/>
              </a:cxn>
              <a:cxn ang="0">
                <a:pos x="connsiteX2" y="connsiteY2"/>
              </a:cxn>
              <a:cxn ang="0">
                <a:pos x="connsiteX3" y="connsiteY3"/>
              </a:cxn>
            </a:cxnLst>
            <a:rect l="l" t="t" r="r" b="b"/>
            <a:pathLst>
              <a:path w="6858000" h="400156">
                <a:moveTo>
                  <a:pt x="0" y="400156"/>
                </a:moveTo>
                <a:lnTo>
                  <a:pt x="0" y="0"/>
                </a:lnTo>
                <a:lnTo>
                  <a:pt x="6858000" y="0"/>
                </a:lnTo>
                <a:lnTo>
                  <a:pt x="6858000" y="400156"/>
                </a:lnTo>
                <a:close/>
              </a:path>
            </a:pathLst>
          </a:custGeom>
        </p:spPr>
      </p:pic>
      <p:sp>
        <p:nvSpPr>
          <p:cNvPr id="36" name="Oval 35">
            <a:extLst>
              <a:ext uri="{FF2B5EF4-FFF2-40B4-BE49-F238E27FC236}">
                <a16:creationId xmlns:a16="http://schemas.microsoft.com/office/drawing/2014/main" id="{1C9183AD-9166-27E4-F8C4-4AAE1C7F0BB9}"/>
              </a:ext>
            </a:extLst>
          </p:cNvPr>
          <p:cNvSpPr/>
          <p:nvPr userDrawn="1"/>
        </p:nvSpPr>
        <p:spPr>
          <a:xfrm>
            <a:off x="9130046" y="6134101"/>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DFED6151-9FDE-FB42-89FC-0347B6A3276D}"/>
              </a:ext>
            </a:extLst>
          </p:cNvPr>
          <p:cNvSpPr/>
          <p:nvPr userDrawn="1"/>
        </p:nvSpPr>
        <p:spPr>
          <a:xfrm>
            <a:off x="8385329" y="6134101"/>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ooter Placeholder 45">
            <a:extLst>
              <a:ext uri="{FF2B5EF4-FFF2-40B4-BE49-F238E27FC236}">
                <a16:creationId xmlns:a16="http://schemas.microsoft.com/office/drawing/2014/main" id="{41E6D8BC-2E14-B95F-1E2F-30FF6EE3AEB3}"/>
              </a:ext>
            </a:extLst>
          </p:cNvPr>
          <p:cNvSpPr>
            <a:spLocks noGrp="1"/>
          </p:cNvSpPr>
          <p:nvPr>
            <p:ph type="ftr" sz="quarter" idx="14"/>
          </p:nvPr>
        </p:nvSpPr>
        <p:spPr/>
        <p:txBody>
          <a:bodyPr/>
          <a:lstStyle/>
          <a:p>
            <a:endParaRPr lang="en-US" dirty="0"/>
          </a:p>
        </p:txBody>
      </p:sp>
      <p:sp>
        <p:nvSpPr>
          <p:cNvPr id="47" name="Slide Number Placeholder 46">
            <a:extLst>
              <a:ext uri="{FF2B5EF4-FFF2-40B4-BE49-F238E27FC236}">
                <a16:creationId xmlns:a16="http://schemas.microsoft.com/office/drawing/2014/main" id="{89B6F428-7A93-4AA9-C12A-2A93DFEAF0B6}"/>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5808116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pic>
        <p:nvPicPr>
          <p:cNvPr id="44" name="Graphic 43">
            <a:extLst>
              <a:ext uri="{FF2B5EF4-FFF2-40B4-BE49-F238E27FC236}">
                <a16:creationId xmlns:a16="http://schemas.microsoft.com/office/drawing/2014/main" id="{94240F9C-F2B6-6263-0817-7E0809D9DF3A}"/>
              </a:ext>
            </a:extLst>
          </p:cNvPr>
          <p:cNvPicPr>
            <a:picLocks noChangeAspect="1"/>
          </p:cNvPicPr>
          <p:nvPr userDrawn="1"/>
        </p:nvPicPr>
        <p:blipFill>
          <a:blip>
            <a:extLst>
              <a:ext uri="{96DAC541-7B7A-43D3-8B79-37D633B846F1}">
                <asvg:svgBlip xmlns:asvg="http://schemas.microsoft.com/office/drawing/2016/SVG/main" r:embed="rId2"/>
              </a:ext>
            </a:extLst>
          </a:blip>
          <a:srcRect b="85327"/>
          <a:stretch>
            <a:fillRect/>
          </a:stretch>
        </p:blipFill>
        <p:spPr>
          <a:xfrm rot="16200000">
            <a:off x="8348893" y="2856018"/>
            <a:ext cx="6718341" cy="1006304"/>
          </a:xfrm>
          <a:custGeom>
            <a:avLst/>
            <a:gdLst>
              <a:gd name="connsiteX0" fmla="*/ 0 w 6718341"/>
              <a:gd name="connsiteY0" fmla="*/ 0 h 1006304"/>
              <a:gd name="connsiteX1" fmla="*/ 6718341 w 6718341"/>
              <a:gd name="connsiteY1" fmla="*/ 0 h 1006304"/>
              <a:gd name="connsiteX2" fmla="*/ 6718341 w 6718341"/>
              <a:gd name="connsiteY2" fmla="*/ 1006304 h 1006304"/>
              <a:gd name="connsiteX3" fmla="*/ 0 w 6718341"/>
              <a:gd name="connsiteY3" fmla="*/ 1006304 h 1006304"/>
            </a:gdLst>
            <a:ahLst/>
            <a:cxnLst>
              <a:cxn ang="0">
                <a:pos x="connsiteX0" y="connsiteY0"/>
              </a:cxn>
              <a:cxn ang="0">
                <a:pos x="connsiteX1" y="connsiteY1"/>
              </a:cxn>
              <a:cxn ang="0">
                <a:pos x="connsiteX2" y="connsiteY2"/>
              </a:cxn>
              <a:cxn ang="0">
                <a:pos x="connsiteX3" y="connsiteY3"/>
              </a:cxn>
            </a:cxnLst>
            <a:rect l="l" t="t" r="r" b="b"/>
            <a:pathLst>
              <a:path w="6718341" h="1006304">
                <a:moveTo>
                  <a:pt x="0" y="0"/>
                </a:moveTo>
                <a:lnTo>
                  <a:pt x="6718341" y="0"/>
                </a:lnTo>
                <a:lnTo>
                  <a:pt x="6718341" y="1006304"/>
                </a:lnTo>
                <a:lnTo>
                  <a:pt x="0" y="1006304"/>
                </a:lnTo>
                <a:close/>
              </a:path>
            </a:pathLst>
          </a:custGeom>
        </p:spPr>
      </p:pic>
      <p:sp>
        <p:nvSpPr>
          <p:cNvPr id="50" name="Oval 49">
            <a:extLst>
              <a:ext uri="{FF2B5EF4-FFF2-40B4-BE49-F238E27FC236}">
                <a16:creationId xmlns:a16="http://schemas.microsoft.com/office/drawing/2014/main" id="{024F3BA7-5767-DA19-90B2-79087CCD234A}"/>
              </a:ext>
            </a:extLst>
          </p:cNvPr>
          <p:cNvSpPr/>
          <p:nvPr userDrawn="1"/>
        </p:nvSpPr>
        <p:spPr>
          <a:xfrm>
            <a:off x="11280648" y="1079982"/>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a:extLst>
              <a:ext uri="{FF2B5EF4-FFF2-40B4-BE49-F238E27FC236}">
                <a16:creationId xmlns:a16="http://schemas.microsoft.com/office/drawing/2014/main" id="{75941C3B-69D9-2131-DE98-77882C6B492E}"/>
              </a:ext>
            </a:extLst>
          </p:cNvPr>
          <p:cNvSpPr/>
          <p:nvPr userDrawn="1"/>
        </p:nvSpPr>
        <p:spPr>
          <a:xfrm>
            <a:off x="9885091" y="4608699"/>
            <a:ext cx="1628275" cy="1628275"/>
          </a:xfrm>
          <a:prstGeom prst="ellipse">
            <a:avLst/>
          </a:prstGeom>
          <a:solidFill>
            <a:schemeClr val="accent3">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pic>
        <p:nvPicPr>
          <p:cNvPr id="72" name="Graphic 71">
            <a:extLst>
              <a:ext uri="{FF2B5EF4-FFF2-40B4-BE49-F238E27FC236}">
                <a16:creationId xmlns:a16="http://schemas.microsoft.com/office/drawing/2014/main" id="{F2C371ED-FE8B-10E6-6B09-AB1AF954AAF1}"/>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44820" t="41526" b="3152"/>
          <a:stretch/>
        </p:blipFill>
        <p:spPr>
          <a:xfrm>
            <a:off x="-63921" y="5642"/>
            <a:ext cx="3769859" cy="6852356"/>
          </a:xfrm>
          <a:custGeom>
            <a:avLst/>
            <a:gdLst>
              <a:gd name="connsiteX0" fmla="*/ 0 w 3769859"/>
              <a:gd name="connsiteY0" fmla="*/ 0 h 6852356"/>
              <a:gd name="connsiteX1" fmla="*/ 3769859 w 3769859"/>
              <a:gd name="connsiteY1" fmla="*/ 0 h 6852356"/>
              <a:gd name="connsiteX2" fmla="*/ 3769859 w 3769859"/>
              <a:gd name="connsiteY2" fmla="*/ 6852356 h 6852356"/>
              <a:gd name="connsiteX3" fmla="*/ 0 w 3769859"/>
              <a:gd name="connsiteY3" fmla="*/ 6852356 h 6852356"/>
            </a:gdLst>
            <a:ahLst/>
            <a:cxnLst>
              <a:cxn ang="0">
                <a:pos x="connsiteX0" y="connsiteY0"/>
              </a:cxn>
              <a:cxn ang="0">
                <a:pos x="connsiteX1" y="connsiteY1"/>
              </a:cxn>
              <a:cxn ang="0">
                <a:pos x="connsiteX2" y="connsiteY2"/>
              </a:cxn>
              <a:cxn ang="0">
                <a:pos x="connsiteX3" y="connsiteY3"/>
              </a:cxn>
            </a:cxnLst>
            <a:rect l="l" t="t" r="r" b="b"/>
            <a:pathLst>
              <a:path w="3769859" h="6852356">
                <a:moveTo>
                  <a:pt x="0" y="0"/>
                </a:moveTo>
                <a:lnTo>
                  <a:pt x="3769859" y="0"/>
                </a:lnTo>
                <a:lnTo>
                  <a:pt x="3769859" y="6852356"/>
                </a:lnTo>
                <a:lnTo>
                  <a:pt x="0" y="6852356"/>
                </a:lnTo>
                <a:close/>
              </a:path>
            </a:pathLst>
          </a:custGeom>
        </p:spPr>
      </p:pic>
      <p:pic>
        <p:nvPicPr>
          <p:cNvPr id="57" name="Graphic 56">
            <a:extLst>
              <a:ext uri="{FF2B5EF4-FFF2-40B4-BE49-F238E27FC236}">
                <a16:creationId xmlns:a16="http://schemas.microsoft.com/office/drawing/2014/main" id="{E6DDC0DD-511A-395D-6DF6-B3EBA937EF97}"/>
              </a:ext>
            </a:extLst>
          </p:cNvPr>
          <p:cNvPicPr>
            <a:picLocks noChangeAspect="1"/>
          </p:cNvPicPr>
          <p:nvPr userDrawn="1"/>
        </p:nvPicPr>
        <p:blipFill>
          <a:blip>
            <a:extLst>
              <a:ext uri="{96DAC541-7B7A-43D3-8B79-37D633B846F1}">
                <asvg:svgBlip xmlns:asvg="http://schemas.microsoft.com/office/drawing/2016/SVG/main" r:embed="rId2"/>
              </a:ext>
            </a:extLst>
          </a:blip>
          <a:srcRect l="20633" b="65821"/>
          <a:stretch>
            <a:fillRect/>
          </a:stretch>
        </p:blipFill>
        <p:spPr>
          <a:xfrm flipV="1">
            <a:off x="5869" y="1"/>
            <a:ext cx="5332115" cy="2343995"/>
          </a:xfrm>
          <a:custGeom>
            <a:avLst/>
            <a:gdLst>
              <a:gd name="connsiteX0" fmla="*/ 0 w 5332115"/>
              <a:gd name="connsiteY0" fmla="*/ 2343995 h 2343995"/>
              <a:gd name="connsiteX1" fmla="*/ 5332115 w 5332115"/>
              <a:gd name="connsiteY1" fmla="*/ 2343995 h 2343995"/>
              <a:gd name="connsiteX2" fmla="*/ 5332115 w 5332115"/>
              <a:gd name="connsiteY2" fmla="*/ 0 h 2343995"/>
              <a:gd name="connsiteX3" fmla="*/ 0 w 5332115"/>
              <a:gd name="connsiteY3" fmla="*/ 0 h 2343995"/>
            </a:gdLst>
            <a:ahLst/>
            <a:cxnLst>
              <a:cxn ang="0">
                <a:pos x="connsiteX0" y="connsiteY0"/>
              </a:cxn>
              <a:cxn ang="0">
                <a:pos x="connsiteX1" y="connsiteY1"/>
              </a:cxn>
              <a:cxn ang="0">
                <a:pos x="connsiteX2" y="connsiteY2"/>
              </a:cxn>
              <a:cxn ang="0">
                <a:pos x="connsiteX3" y="connsiteY3"/>
              </a:cxn>
            </a:cxnLst>
            <a:rect l="l" t="t" r="r" b="b"/>
            <a:pathLst>
              <a:path w="5332115" h="2343995">
                <a:moveTo>
                  <a:pt x="0" y="2343995"/>
                </a:moveTo>
                <a:lnTo>
                  <a:pt x="5332115" y="2343995"/>
                </a:lnTo>
                <a:lnTo>
                  <a:pt x="5332115" y="0"/>
                </a:lnTo>
                <a:lnTo>
                  <a:pt x="0" y="0"/>
                </a:lnTo>
                <a:close/>
              </a:path>
            </a:pathLst>
          </a:custGeom>
        </p:spPr>
      </p:pic>
      <p:pic>
        <p:nvPicPr>
          <p:cNvPr id="60" name="Graphic 59">
            <a:extLst>
              <a:ext uri="{FF2B5EF4-FFF2-40B4-BE49-F238E27FC236}">
                <a16:creationId xmlns:a16="http://schemas.microsoft.com/office/drawing/2014/main" id="{A03A29F6-2DC7-B284-F21B-10BBEECC0526}"/>
              </a:ext>
            </a:extLst>
          </p:cNvPr>
          <p:cNvPicPr>
            <a:picLocks noChangeAspect="1"/>
          </p:cNvPicPr>
          <p:nvPr userDrawn="1"/>
        </p:nvPicPr>
        <p:blipFill>
          <a:blip>
            <a:extLst>
              <a:ext uri="{96DAC541-7B7A-43D3-8B79-37D633B846F1}">
                <asvg:svgBlip xmlns:asvg="http://schemas.microsoft.com/office/drawing/2016/SVG/main" r:embed="rId4"/>
              </a:ext>
            </a:extLst>
          </a:blip>
          <a:srcRect l="14165" t="77500"/>
          <a:stretch>
            <a:fillRect/>
          </a:stretch>
        </p:blipFill>
        <p:spPr>
          <a:xfrm>
            <a:off x="-16872" y="-29980"/>
            <a:ext cx="4459335" cy="1601124"/>
          </a:xfrm>
          <a:custGeom>
            <a:avLst/>
            <a:gdLst>
              <a:gd name="connsiteX0" fmla="*/ 0 w 4459335"/>
              <a:gd name="connsiteY0" fmla="*/ 0 h 1543022"/>
              <a:gd name="connsiteX1" fmla="*/ 4459335 w 4459335"/>
              <a:gd name="connsiteY1" fmla="*/ 0 h 1543022"/>
              <a:gd name="connsiteX2" fmla="*/ 4459335 w 4459335"/>
              <a:gd name="connsiteY2" fmla="*/ 1543022 h 1543022"/>
              <a:gd name="connsiteX3" fmla="*/ 0 w 4459335"/>
              <a:gd name="connsiteY3" fmla="*/ 1543022 h 1543022"/>
            </a:gdLst>
            <a:ahLst/>
            <a:cxnLst>
              <a:cxn ang="0">
                <a:pos x="connsiteX0" y="connsiteY0"/>
              </a:cxn>
              <a:cxn ang="0">
                <a:pos x="connsiteX1" y="connsiteY1"/>
              </a:cxn>
              <a:cxn ang="0">
                <a:pos x="connsiteX2" y="connsiteY2"/>
              </a:cxn>
              <a:cxn ang="0">
                <a:pos x="connsiteX3" y="connsiteY3"/>
              </a:cxn>
            </a:cxnLst>
            <a:rect l="l" t="t" r="r" b="b"/>
            <a:pathLst>
              <a:path w="4459335" h="1543022">
                <a:moveTo>
                  <a:pt x="0" y="0"/>
                </a:moveTo>
                <a:lnTo>
                  <a:pt x="4459335" y="0"/>
                </a:lnTo>
                <a:lnTo>
                  <a:pt x="4459335" y="1543022"/>
                </a:lnTo>
                <a:lnTo>
                  <a:pt x="0" y="1543022"/>
                </a:lnTo>
                <a:close/>
              </a:path>
            </a:pathLst>
          </a:custGeom>
        </p:spPr>
      </p:pic>
      <p:sp>
        <p:nvSpPr>
          <p:cNvPr id="64" name="Oval 63">
            <a:extLst>
              <a:ext uri="{FF2B5EF4-FFF2-40B4-BE49-F238E27FC236}">
                <a16:creationId xmlns:a16="http://schemas.microsoft.com/office/drawing/2014/main" id="{5E42667F-7399-2294-D94B-CB84510A0E95}"/>
              </a:ext>
            </a:extLst>
          </p:cNvPr>
          <p:cNvSpPr/>
          <p:nvPr userDrawn="1"/>
        </p:nvSpPr>
        <p:spPr>
          <a:xfrm>
            <a:off x="3261092" y="1890018"/>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hidden="1">
            <a:extLst>
              <a:ext uri="{FF2B5EF4-FFF2-40B4-BE49-F238E27FC236}">
                <a16:creationId xmlns:a16="http://schemas.microsoft.com/office/drawing/2014/main" id="{422E8005-83A8-3555-6EFB-842E78C629DF}"/>
              </a:ext>
            </a:extLst>
          </p:cNvPr>
          <p:cNvPicPr>
            <a:picLocks noChangeAspect="1"/>
          </p:cNvPicPr>
          <p:nvPr/>
        </p:nvPicPr>
        <p:blipFill rotWithShape="1">
          <a:blip>
            <a:extLst>
              <a:ext uri="{96DAC541-7B7A-43D3-8B79-37D633B846F1}">
                <asvg:svgBlip xmlns:asvg="http://schemas.microsoft.com/office/drawing/2016/SVG/main" r:embed="rId5"/>
              </a:ext>
            </a:extLst>
          </a:blip>
          <a:srcRect l="-162"/>
          <a:stretch/>
        </p:blipFill>
        <p:spPr>
          <a:xfrm>
            <a:off x="-6187440" y="1779373"/>
            <a:ext cx="20888725" cy="4583992"/>
          </a:xfrm>
          <a:custGeom>
            <a:avLst/>
            <a:gdLst>
              <a:gd name="connsiteX0" fmla="*/ 6153662 w 20854947"/>
              <a:gd name="connsiteY0" fmla="*/ 0 h 4583992"/>
              <a:gd name="connsiteX1" fmla="*/ 20854947 w 20854947"/>
              <a:gd name="connsiteY1" fmla="*/ 0 h 4583992"/>
              <a:gd name="connsiteX2" fmla="*/ 20854947 w 20854947"/>
              <a:gd name="connsiteY2" fmla="*/ 2190264 h 4583992"/>
              <a:gd name="connsiteX3" fmla="*/ 18345663 w 20854947"/>
              <a:gd name="connsiteY3" fmla="*/ 2190264 h 4583992"/>
              <a:gd name="connsiteX4" fmla="*/ 18345663 w 20854947"/>
              <a:gd name="connsiteY4" fmla="*/ 4583992 h 4583992"/>
              <a:gd name="connsiteX5" fmla="*/ 0 w 20854947"/>
              <a:gd name="connsiteY5" fmla="*/ 4583992 h 4583992"/>
              <a:gd name="connsiteX6" fmla="*/ 0 w 20854947"/>
              <a:gd name="connsiteY6" fmla="*/ 4313374 h 4583992"/>
              <a:gd name="connsiteX7" fmla="*/ 6153662 w 20854947"/>
              <a:gd name="connsiteY7" fmla="*/ 4313374 h 45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54947" h="4583992">
                <a:moveTo>
                  <a:pt x="6153662" y="0"/>
                </a:moveTo>
                <a:lnTo>
                  <a:pt x="20854947" y="0"/>
                </a:lnTo>
                <a:lnTo>
                  <a:pt x="20854947" y="2190264"/>
                </a:lnTo>
                <a:lnTo>
                  <a:pt x="18345663" y="2190264"/>
                </a:lnTo>
                <a:lnTo>
                  <a:pt x="18345663" y="4583992"/>
                </a:lnTo>
                <a:lnTo>
                  <a:pt x="0" y="4583992"/>
                </a:lnTo>
                <a:lnTo>
                  <a:pt x="0" y="4313374"/>
                </a:lnTo>
                <a:lnTo>
                  <a:pt x="6153662" y="4313374"/>
                </a:lnTo>
                <a:close/>
              </a:path>
            </a:pathLst>
          </a:custGeom>
        </p:spPr>
      </p:pic>
      <p:sp>
        <p:nvSpPr>
          <p:cNvPr id="73" name="Title 1">
            <a:extLst>
              <a:ext uri="{FF2B5EF4-FFF2-40B4-BE49-F238E27FC236}">
                <a16:creationId xmlns:a16="http://schemas.microsoft.com/office/drawing/2014/main" id="{11BE7A0F-8563-C84F-54DB-CF04C6DAD8AC}"/>
              </a:ext>
            </a:extLst>
          </p:cNvPr>
          <p:cNvSpPr>
            <a:spLocks noGrp="1"/>
          </p:cNvSpPr>
          <p:nvPr>
            <p:ph type="title"/>
          </p:nvPr>
        </p:nvSpPr>
        <p:spPr>
          <a:xfrm>
            <a:off x="5985583" y="2214823"/>
            <a:ext cx="3769859" cy="1975104"/>
          </a:xfrm>
        </p:spPr>
        <p:txBody>
          <a:bodyPr anchor="b">
            <a:noAutofit/>
          </a:bodyPr>
          <a:lstStyle>
            <a:lvl1pPr>
              <a:defRPr sz="6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E354F95-4CC9-871D-2B3D-873AB0B21342}"/>
              </a:ext>
            </a:extLst>
          </p:cNvPr>
          <p:cNvSpPr>
            <a:spLocks noGrp="1"/>
          </p:cNvSpPr>
          <p:nvPr>
            <p:ph type="body" idx="1"/>
          </p:nvPr>
        </p:nvSpPr>
        <p:spPr>
          <a:xfrm>
            <a:off x="5996231" y="4278235"/>
            <a:ext cx="3081528" cy="1170432"/>
          </a:xfrm>
        </p:spPr>
        <p:txBody>
          <a:bodyPr>
            <a:normAutofit/>
          </a:bodyPr>
          <a:lstStyle>
            <a:lvl1pPr marL="0" indent="0">
              <a:lnSpc>
                <a:spcPct val="90000"/>
              </a:lnSpc>
              <a:spcBef>
                <a:spcPts val="1000"/>
              </a:spcBef>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727608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1" name="Text Placeholder 9">
            <a:extLst>
              <a:ext uri="{FF2B5EF4-FFF2-40B4-BE49-F238E27FC236}">
                <a16:creationId xmlns:a16="http://schemas.microsoft.com/office/drawing/2014/main" id="{F45380E4-4280-4D6A-412C-BEC95C8CA786}"/>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6" name="Title 5">
            <a:extLst>
              <a:ext uri="{FF2B5EF4-FFF2-40B4-BE49-F238E27FC236}">
                <a16:creationId xmlns:a16="http://schemas.microsoft.com/office/drawing/2014/main" id="{1E2DEC6B-E418-F7FA-5D06-66914BE64098}"/>
              </a:ext>
            </a:extLst>
          </p:cNvPr>
          <p:cNvSpPr>
            <a:spLocks noGrp="1"/>
          </p:cNvSpPr>
          <p:nvPr>
            <p:ph type="title"/>
          </p:nvPr>
        </p:nvSpPr>
        <p:spPr/>
        <p:txBody>
          <a:bodyPr/>
          <a:lstStyle/>
          <a:p>
            <a:r>
              <a:rPr lang="en-US"/>
              <a:t>Click to edit Master title style</a:t>
            </a:r>
          </a:p>
        </p:txBody>
      </p:sp>
      <p:sp>
        <p:nvSpPr>
          <p:cNvPr id="22" name="Footer Placeholder 21">
            <a:extLst>
              <a:ext uri="{FF2B5EF4-FFF2-40B4-BE49-F238E27FC236}">
                <a16:creationId xmlns:a16="http://schemas.microsoft.com/office/drawing/2014/main" id="{CDBC6FA3-472C-62C4-429A-28029D228DD1}"/>
              </a:ext>
            </a:extLst>
          </p:cNvPr>
          <p:cNvSpPr>
            <a:spLocks noGrp="1"/>
          </p:cNvSpPr>
          <p:nvPr>
            <p:ph type="ftr" sz="quarter" idx="14"/>
          </p:nvPr>
        </p:nvSpPr>
        <p:spPr/>
        <p:txBody>
          <a:bodyPr/>
          <a:lstStyle/>
          <a:p>
            <a:endParaRPr lang="en-US" dirty="0"/>
          </a:p>
        </p:txBody>
      </p:sp>
      <p:sp>
        <p:nvSpPr>
          <p:cNvPr id="23" name="Slide Number Placeholder 22">
            <a:extLst>
              <a:ext uri="{FF2B5EF4-FFF2-40B4-BE49-F238E27FC236}">
                <a16:creationId xmlns:a16="http://schemas.microsoft.com/office/drawing/2014/main" id="{F0B4C4FF-8EF1-767D-7C77-03D625E4B321}"/>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29923964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A48C42A6-E4A3-57E4-DBFE-86C89D6D36CD}"/>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5" name="Footer Placeholder 4">
            <a:extLst>
              <a:ext uri="{FF2B5EF4-FFF2-40B4-BE49-F238E27FC236}">
                <a16:creationId xmlns:a16="http://schemas.microsoft.com/office/drawing/2014/main" id="{D90272D4-D364-93D2-A948-9DD478627EAA}"/>
              </a:ext>
            </a:extLst>
          </p:cNvPr>
          <p:cNvSpPr>
            <a:spLocks noGrp="1"/>
          </p:cNvSpPr>
          <p:nvPr>
            <p:ph type="ftr" sz="quarter" idx="10"/>
          </p:nvPr>
        </p:nvSpPr>
        <p:spPr/>
        <p:txBody>
          <a:bodyPr/>
          <a:lstStyle/>
          <a:p>
            <a:endParaRPr lang="en-US" dirty="0"/>
          </a:p>
        </p:txBody>
      </p:sp>
      <p:sp>
        <p:nvSpPr>
          <p:cNvPr id="6" name="Slide Number Placeholder 5">
            <a:extLst>
              <a:ext uri="{FF2B5EF4-FFF2-40B4-BE49-F238E27FC236}">
                <a16:creationId xmlns:a16="http://schemas.microsoft.com/office/drawing/2014/main" id="{164DD4E5-F3CE-6199-31DD-1C03C409E0CC}"/>
              </a:ext>
            </a:extLst>
          </p:cNvPr>
          <p:cNvSpPr>
            <a:spLocks noGrp="1"/>
          </p:cNvSpPr>
          <p:nvPr>
            <p:ph type="sldNum" sz="quarter" idx="11"/>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7171291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Text Placeholder 9">
            <a:extLst>
              <a:ext uri="{FF2B5EF4-FFF2-40B4-BE49-F238E27FC236}">
                <a16:creationId xmlns:a16="http://schemas.microsoft.com/office/drawing/2014/main" id="{3FA20FC2-E959-7E20-4647-E505BD8BE4F6}"/>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3" name="Content Placeholder 2">
            <a:extLst>
              <a:ext uri="{FF2B5EF4-FFF2-40B4-BE49-F238E27FC236}">
                <a16:creationId xmlns:a16="http://schemas.microsoft.com/office/drawing/2014/main" id="{F9A56E61-4EF1-44C9-6CC9-6876765A738C}"/>
              </a:ext>
            </a:extLst>
          </p:cNvPr>
          <p:cNvSpPr>
            <a:spLocks noGrp="1"/>
          </p:cNvSpPr>
          <p:nvPr>
            <p:ph idx="1"/>
          </p:nvPr>
        </p:nvSpPr>
        <p:spPr>
          <a:xfrm>
            <a:off x="5183188" y="2057400"/>
            <a:ext cx="6172200" cy="40690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A7802A7-DF1B-DE1B-4EA4-055C59350761}"/>
              </a:ext>
            </a:extLst>
          </p:cNvPr>
          <p:cNvSpPr>
            <a:spLocks noGrp="1"/>
          </p:cNvSpPr>
          <p:nvPr>
            <p:ph type="body" sz="half" idx="2"/>
          </p:nvPr>
        </p:nvSpPr>
        <p:spPr>
          <a:xfrm>
            <a:off x="839788" y="2057400"/>
            <a:ext cx="3932237" cy="40690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itle 7">
            <a:extLst>
              <a:ext uri="{FF2B5EF4-FFF2-40B4-BE49-F238E27FC236}">
                <a16:creationId xmlns:a16="http://schemas.microsoft.com/office/drawing/2014/main" id="{FB2F4222-9F0A-A7FE-DFA4-39F2D1A27DA7}"/>
              </a:ext>
            </a:extLst>
          </p:cNvPr>
          <p:cNvSpPr>
            <a:spLocks noGrp="1"/>
          </p:cNvSpPr>
          <p:nvPr>
            <p:ph type="title"/>
          </p:nvPr>
        </p:nvSpPr>
        <p:spPr/>
        <p:txBody>
          <a:bodyPr/>
          <a:lstStyle/>
          <a:p>
            <a:r>
              <a:rPr lang="en-US"/>
              <a:t>Click to edit Master title style</a:t>
            </a:r>
          </a:p>
        </p:txBody>
      </p:sp>
      <p:sp>
        <p:nvSpPr>
          <p:cNvPr id="10" name="Footer Placeholder 9">
            <a:extLst>
              <a:ext uri="{FF2B5EF4-FFF2-40B4-BE49-F238E27FC236}">
                <a16:creationId xmlns:a16="http://schemas.microsoft.com/office/drawing/2014/main" id="{A9174264-0D17-CF28-8778-3DD02FD42C48}"/>
              </a:ext>
            </a:extLst>
          </p:cNvPr>
          <p:cNvSpPr>
            <a:spLocks noGrp="1"/>
          </p:cNvSpPr>
          <p:nvPr>
            <p:ph type="ftr" sz="quarter" idx="14"/>
          </p:nvPr>
        </p:nvSpPr>
        <p:spPr/>
        <p:txBody>
          <a:bodyPr/>
          <a:lstStyle/>
          <a:p>
            <a:endParaRPr lang="en-US" dirty="0"/>
          </a:p>
        </p:txBody>
      </p:sp>
      <p:sp>
        <p:nvSpPr>
          <p:cNvPr id="11" name="Slide Number Placeholder 10">
            <a:extLst>
              <a:ext uri="{FF2B5EF4-FFF2-40B4-BE49-F238E27FC236}">
                <a16:creationId xmlns:a16="http://schemas.microsoft.com/office/drawing/2014/main" id="{4FFFA002-049D-7794-5114-044DA2B571DB}"/>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3249912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7F9A3535-D85B-F023-B8C0-28D2FEAAD9E0}"/>
              </a:ext>
            </a:extLst>
          </p:cNvPr>
          <p:cNvGrpSpPr/>
          <p:nvPr userDrawn="1"/>
        </p:nvGrpSpPr>
        <p:grpSpPr>
          <a:xfrm>
            <a:off x="1" y="3827512"/>
            <a:ext cx="12198945" cy="3030489"/>
            <a:chOff x="1" y="3827512"/>
            <a:chExt cx="12198945" cy="3030489"/>
          </a:xfrm>
        </p:grpSpPr>
        <p:sp>
          <p:nvSpPr>
            <p:cNvPr id="57" name="Freeform: Shape 56">
              <a:extLst>
                <a:ext uri="{FF2B5EF4-FFF2-40B4-BE49-F238E27FC236}">
                  <a16:creationId xmlns:a16="http://schemas.microsoft.com/office/drawing/2014/main" id="{C11C7D54-0954-B838-DA12-86EA86543A54}"/>
                </a:ext>
              </a:extLst>
            </p:cNvPr>
            <p:cNvSpPr/>
            <p:nvPr userDrawn="1"/>
          </p:nvSpPr>
          <p:spPr>
            <a:xfrm>
              <a:off x="11488761" y="5133340"/>
              <a:ext cx="521208" cy="1724660"/>
            </a:xfrm>
            <a:custGeom>
              <a:avLst/>
              <a:gdLst>
                <a:gd name="connsiteX0" fmla="*/ 834 w 513332"/>
                <a:gd name="connsiteY0" fmla="*/ -1393 h 1623974"/>
                <a:gd name="connsiteX1" fmla="*/ 514166 w 513332"/>
                <a:gd name="connsiteY1" fmla="*/ -1393 h 1623974"/>
                <a:gd name="connsiteX2" fmla="*/ 514166 w 513332"/>
                <a:gd name="connsiteY2" fmla="*/ 1622582 h 1623974"/>
                <a:gd name="connsiteX3" fmla="*/ 834 w 513332"/>
                <a:gd name="connsiteY3" fmla="*/ 1622582 h 1623974"/>
              </a:gdLst>
              <a:ahLst/>
              <a:cxnLst>
                <a:cxn ang="0">
                  <a:pos x="connsiteX0" y="connsiteY0"/>
                </a:cxn>
                <a:cxn ang="0">
                  <a:pos x="connsiteX1" y="connsiteY1"/>
                </a:cxn>
                <a:cxn ang="0">
                  <a:pos x="connsiteX2" y="connsiteY2"/>
                </a:cxn>
                <a:cxn ang="0">
                  <a:pos x="connsiteX3" y="connsiteY3"/>
                </a:cxn>
              </a:cxnLst>
              <a:rect l="l" t="t" r="r" b="b"/>
              <a:pathLst>
                <a:path w="513332" h="1623974">
                  <a:moveTo>
                    <a:pt x="834" y="-1393"/>
                  </a:moveTo>
                  <a:lnTo>
                    <a:pt x="514166" y="-1393"/>
                  </a:lnTo>
                  <a:lnTo>
                    <a:pt x="514166" y="1622582"/>
                  </a:lnTo>
                  <a:lnTo>
                    <a:pt x="834" y="1622582"/>
                  </a:lnTo>
                  <a:close/>
                </a:path>
              </a:pathLst>
            </a:custGeom>
            <a:solidFill>
              <a:schemeClr val="accent1"/>
            </a:solidFill>
            <a:ln w="2820" cap="flat">
              <a:solidFill>
                <a:schemeClr val="accent1"/>
              </a:solidFill>
              <a:prstDash val="solid"/>
              <a:miter/>
            </a:ln>
          </p:spPr>
          <p:txBody>
            <a:bodyPr rtlCol="0" anchor="ctr"/>
            <a:lstStyle/>
            <a:p>
              <a:endParaRPr lang="en-US" dirty="0"/>
            </a:p>
          </p:txBody>
        </p:sp>
        <p:pic>
          <p:nvPicPr>
            <p:cNvPr id="55" name="Graphic 54">
              <a:extLst>
                <a:ext uri="{FF2B5EF4-FFF2-40B4-BE49-F238E27FC236}">
                  <a16:creationId xmlns:a16="http://schemas.microsoft.com/office/drawing/2014/main" id="{E49D87C6-232E-E91C-0D76-756637414E88}"/>
                </a:ext>
              </a:extLst>
            </p:cNvPr>
            <p:cNvPicPr>
              <a:picLocks noChangeAspect="1"/>
            </p:cNvPicPr>
            <p:nvPr userDrawn="1"/>
          </p:nvPicPr>
          <p:blipFill>
            <a:blip>
              <a:extLst>
                <a:ext uri="{96DAC541-7B7A-43D3-8B79-37D633B846F1}">
                  <asvg:svgBlip xmlns:asvg="http://schemas.microsoft.com/office/drawing/2016/SVG/main" r:embed="rId2"/>
                </a:ext>
              </a:extLst>
            </a:blip>
            <a:srcRect l="9291" r="42583" b="30832"/>
            <a:stretch>
              <a:fillRect/>
            </a:stretch>
          </p:blipFill>
          <p:spPr>
            <a:xfrm>
              <a:off x="1" y="3827512"/>
              <a:ext cx="12198945" cy="3030489"/>
            </a:xfrm>
            <a:custGeom>
              <a:avLst/>
              <a:gdLst>
                <a:gd name="connsiteX0" fmla="*/ 0 w 12198945"/>
                <a:gd name="connsiteY0" fmla="*/ 0 h 3030489"/>
                <a:gd name="connsiteX1" fmla="*/ 12198945 w 12198945"/>
                <a:gd name="connsiteY1" fmla="*/ 0 h 3030489"/>
                <a:gd name="connsiteX2" fmla="*/ 12198945 w 12198945"/>
                <a:gd name="connsiteY2" fmla="*/ 1369519 h 3030489"/>
                <a:gd name="connsiteX3" fmla="*/ 11240822 w 12198945"/>
                <a:gd name="connsiteY3" fmla="*/ 1369519 h 3030489"/>
                <a:gd name="connsiteX4" fmla="*/ 11240822 w 12198945"/>
                <a:gd name="connsiteY4" fmla="*/ 3030489 h 3030489"/>
                <a:gd name="connsiteX5" fmla="*/ 0 w 12198945"/>
                <a:gd name="connsiteY5" fmla="*/ 3030489 h 3030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8945" h="3030489">
                  <a:moveTo>
                    <a:pt x="0" y="0"/>
                  </a:moveTo>
                  <a:lnTo>
                    <a:pt x="12198945" y="0"/>
                  </a:lnTo>
                  <a:lnTo>
                    <a:pt x="12198945" y="1369519"/>
                  </a:lnTo>
                  <a:lnTo>
                    <a:pt x="11240822" y="1369519"/>
                  </a:lnTo>
                  <a:lnTo>
                    <a:pt x="11240822" y="3030489"/>
                  </a:lnTo>
                  <a:lnTo>
                    <a:pt x="0" y="3030489"/>
                  </a:lnTo>
                  <a:close/>
                </a:path>
              </a:pathLst>
            </a:custGeom>
          </p:spPr>
        </p:pic>
      </p:gr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1600200" y="2121408"/>
            <a:ext cx="6510528" cy="3578352"/>
          </a:xfrm>
        </p:spPr>
        <p:txBody>
          <a:bodyPr/>
          <a:lstStyle>
            <a:lvl1pPr marL="0" indent="0">
              <a:buNone/>
              <a:defRPr sz="1800"/>
            </a:lvl1pPr>
            <a:lvl2pPr marL="283464">
              <a:defRPr sz="1800"/>
            </a:lvl2pPr>
            <a:lvl3pPr marL="566928">
              <a:defRPr sz="1600"/>
            </a:lvl3pPr>
            <a:lvl4pPr marL="758952">
              <a:defRPr sz="1400"/>
            </a:lvl4pPr>
            <a:lvl5pPr marL="1042416">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9">
            <a:extLst>
              <a:ext uri="{FF2B5EF4-FFF2-40B4-BE49-F238E27FC236}">
                <a16:creationId xmlns:a16="http://schemas.microsoft.com/office/drawing/2014/main" id="{E3602100-4B1B-08F9-3FE3-A39515512D51}"/>
              </a:ext>
            </a:extLst>
          </p:cNvPr>
          <p:cNvSpPr>
            <a:spLocks noGrp="1"/>
          </p:cNvSpPr>
          <p:nvPr>
            <p:ph type="body" sz="quarter" idx="13" hasCustomPrompt="1"/>
          </p:nvPr>
        </p:nvSpPr>
        <p:spPr>
          <a:xfrm>
            <a:off x="1815806" y="793971"/>
            <a:ext cx="621792" cy="621792"/>
          </a:xfrm>
          <a:prstGeom prst="ellipse">
            <a:avLst/>
          </a:prstGeom>
          <a:solidFill>
            <a:schemeClr val="accent1"/>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11" name="Freeform 65">
            <a:extLst>
              <a:ext uri="{FF2B5EF4-FFF2-40B4-BE49-F238E27FC236}">
                <a16:creationId xmlns:a16="http://schemas.microsoft.com/office/drawing/2014/main" id="{232AA84F-639D-A24B-BB67-2694CC069C65}"/>
              </a:ext>
            </a:extLst>
          </p:cNvPr>
          <p:cNvSpPr/>
          <p:nvPr/>
        </p:nvSpPr>
        <p:spPr>
          <a:xfrm>
            <a:off x="838989" y="5178370"/>
            <a:ext cx="2157098" cy="1679630"/>
          </a:xfrm>
          <a:custGeom>
            <a:avLst/>
            <a:gdLst>
              <a:gd name="connsiteX0" fmla="*/ 1078549 w 2157098"/>
              <a:gd name="connsiteY0" fmla="*/ 0 h 1679630"/>
              <a:gd name="connsiteX1" fmla="*/ 2157098 w 2157098"/>
              <a:gd name="connsiteY1" fmla="*/ 1078549 h 1679630"/>
              <a:gd name="connsiteX2" fmla="*/ 2072341 w 2157098"/>
              <a:gd name="connsiteY2" fmla="*/ 1498369 h 1679630"/>
              <a:gd name="connsiteX3" fmla="*/ 1973955 w 2157098"/>
              <a:gd name="connsiteY3" fmla="*/ 1679630 h 1679630"/>
              <a:gd name="connsiteX4" fmla="*/ 183143 w 2157098"/>
              <a:gd name="connsiteY4" fmla="*/ 1679630 h 1679630"/>
              <a:gd name="connsiteX5" fmla="*/ 84758 w 2157098"/>
              <a:gd name="connsiteY5" fmla="*/ 1498369 h 1679630"/>
              <a:gd name="connsiteX6" fmla="*/ 0 w 2157098"/>
              <a:gd name="connsiteY6" fmla="*/ 1078549 h 1679630"/>
              <a:gd name="connsiteX7" fmla="*/ 1078549 w 2157098"/>
              <a:gd name="connsiteY7" fmla="*/ 0 h 1679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7098" h="1679630">
                <a:moveTo>
                  <a:pt x="1078549" y="0"/>
                </a:moveTo>
                <a:cubicBezTo>
                  <a:pt x="1674215" y="0"/>
                  <a:pt x="2157098" y="482883"/>
                  <a:pt x="2157098" y="1078549"/>
                </a:cubicBezTo>
                <a:cubicBezTo>
                  <a:pt x="2157098" y="1227466"/>
                  <a:pt x="2126918" y="1369333"/>
                  <a:pt x="2072341" y="1498369"/>
                </a:cubicBezTo>
                <a:lnTo>
                  <a:pt x="1973955" y="1679630"/>
                </a:lnTo>
                <a:lnTo>
                  <a:pt x="183143" y="1679630"/>
                </a:lnTo>
                <a:lnTo>
                  <a:pt x="84758" y="1498369"/>
                </a:lnTo>
                <a:cubicBezTo>
                  <a:pt x="30180" y="1369333"/>
                  <a:pt x="0" y="1227466"/>
                  <a:pt x="0" y="1078549"/>
                </a:cubicBezTo>
                <a:cubicBezTo>
                  <a:pt x="0" y="482883"/>
                  <a:pt x="482883" y="0"/>
                  <a:pt x="1078549" y="0"/>
                </a:cubicBezTo>
                <a:close/>
              </a:path>
            </a:pathLst>
          </a:custGeom>
          <a:solidFill>
            <a:schemeClr val="accent4">
              <a:alpha val="832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13" name="Oval 12">
            <a:extLst>
              <a:ext uri="{FF2B5EF4-FFF2-40B4-BE49-F238E27FC236}">
                <a16:creationId xmlns:a16="http://schemas.microsoft.com/office/drawing/2014/main" id="{439B8E7B-82C3-F9D6-9E34-8F76C40C8539}"/>
              </a:ext>
            </a:extLst>
          </p:cNvPr>
          <p:cNvSpPr/>
          <p:nvPr/>
        </p:nvSpPr>
        <p:spPr>
          <a:xfrm>
            <a:off x="9626717" y="4990918"/>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Footer Placeholder 59">
            <a:extLst>
              <a:ext uri="{FF2B5EF4-FFF2-40B4-BE49-F238E27FC236}">
                <a16:creationId xmlns:a16="http://schemas.microsoft.com/office/drawing/2014/main" id="{EACDB755-CEBA-6C68-443D-525463E80DAB}"/>
              </a:ext>
            </a:extLst>
          </p:cNvPr>
          <p:cNvSpPr>
            <a:spLocks noGrp="1"/>
          </p:cNvSpPr>
          <p:nvPr>
            <p:ph type="ftr" sz="quarter" idx="15"/>
          </p:nvPr>
        </p:nvSpPr>
        <p:spPr/>
        <p:txBody>
          <a:bodyPr/>
          <a:lstStyle/>
          <a:p>
            <a:endParaRPr lang="en-US" dirty="0"/>
          </a:p>
        </p:txBody>
      </p:sp>
      <p:sp>
        <p:nvSpPr>
          <p:cNvPr id="61" name="Slide Number Placeholder 60">
            <a:extLst>
              <a:ext uri="{FF2B5EF4-FFF2-40B4-BE49-F238E27FC236}">
                <a16:creationId xmlns:a16="http://schemas.microsoft.com/office/drawing/2014/main" id="{307D0F4E-2944-C947-2B6E-0547303F2566}"/>
              </a:ext>
            </a:extLst>
          </p:cNvPr>
          <p:cNvSpPr>
            <a:spLocks noGrp="1"/>
          </p:cNvSpPr>
          <p:nvPr>
            <p:ph type="sldNum" sz="quarter" idx="16"/>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19082399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1" name="Text Placeholder 9">
            <a:extLst>
              <a:ext uri="{FF2B5EF4-FFF2-40B4-BE49-F238E27FC236}">
                <a16:creationId xmlns:a16="http://schemas.microsoft.com/office/drawing/2014/main" id="{F54A2A46-C45B-ED08-EE41-CEC7D354733A}"/>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3" name="Picture Placeholder 2">
            <a:extLst>
              <a:ext uri="{FF2B5EF4-FFF2-40B4-BE49-F238E27FC236}">
                <a16:creationId xmlns:a16="http://schemas.microsoft.com/office/drawing/2014/main" id="{3AA4EA03-DC7A-CC5C-0E56-20FDFBD152A4}"/>
              </a:ext>
            </a:extLst>
          </p:cNvPr>
          <p:cNvSpPr>
            <a:spLocks noGrp="1"/>
          </p:cNvSpPr>
          <p:nvPr>
            <p:ph type="pic" idx="1"/>
          </p:nvPr>
        </p:nvSpPr>
        <p:spPr>
          <a:xfrm>
            <a:off x="5180012" y="1725930"/>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53A30CC9-5F1C-933D-A4C9-7DCE2F039E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7">
            <a:extLst>
              <a:ext uri="{FF2B5EF4-FFF2-40B4-BE49-F238E27FC236}">
                <a16:creationId xmlns:a16="http://schemas.microsoft.com/office/drawing/2014/main" id="{04304BF9-EDC8-7868-84C1-6CCB690381DB}"/>
              </a:ext>
            </a:extLst>
          </p:cNvPr>
          <p:cNvSpPr>
            <a:spLocks noGrp="1"/>
          </p:cNvSpPr>
          <p:nvPr>
            <p:ph type="ftr" sz="quarter" idx="10"/>
          </p:nvPr>
        </p:nvSpPr>
        <p:spPr/>
        <p:txBody>
          <a:bodyPr/>
          <a:lstStyle/>
          <a:p>
            <a:endParaRPr lang="en-US" dirty="0"/>
          </a:p>
        </p:txBody>
      </p:sp>
      <p:sp>
        <p:nvSpPr>
          <p:cNvPr id="9" name="Slide Number Placeholder 8">
            <a:extLst>
              <a:ext uri="{FF2B5EF4-FFF2-40B4-BE49-F238E27FC236}">
                <a16:creationId xmlns:a16="http://schemas.microsoft.com/office/drawing/2014/main" id="{37FE0970-0DB3-2D10-BEAE-54A52070A1FE}"/>
              </a:ext>
            </a:extLst>
          </p:cNvPr>
          <p:cNvSpPr>
            <a:spLocks noGrp="1"/>
          </p:cNvSpPr>
          <p:nvPr>
            <p:ph type="sldNum" sz="quarter" idx="11"/>
          </p:nvPr>
        </p:nvSpPr>
        <p:spPr/>
        <p:txBody>
          <a:bodyPr/>
          <a:lstStyle/>
          <a:p>
            <a:fld id="{CC43B8D3-9A08-F84C-9DD4-44948BA52D4B}" type="slidenum">
              <a:rPr lang="en-US" smtClean="0"/>
              <a:pPr/>
              <a:t>‹#›</a:t>
            </a:fld>
            <a:endParaRPr lang="en-US" dirty="0"/>
          </a:p>
        </p:txBody>
      </p:sp>
      <p:sp>
        <p:nvSpPr>
          <p:cNvPr id="10" name="Title 9">
            <a:extLst>
              <a:ext uri="{FF2B5EF4-FFF2-40B4-BE49-F238E27FC236}">
                <a16:creationId xmlns:a16="http://schemas.microsoft.com/office/drawing/2014/main" id="{FC668391-E0E0-74A5-F96F-B67ECAE86D3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11728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603504" y="438912"/>
            <a:ext cx="8762246" cy="1325880"/>
          </a:xfrm>
        </p:spPr>
        <p:txBody>
          <a:bodyPr/>
          <a:lstStyle>
            <a:lvl1pPr>
              <a:defRPr sz="6600"/>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A8596636-128C-4D64-E63E-16619F5CDF2C}"/>
              </a:ext>
            </a:extLst>
          </p:cNvPr>
          <p:cNvSpPr>
            <a:spLocks noGrp="1"/>
          </p:cNvSpPr>
          <p:nvPr>
            <p:ph type="body" sz="quarter" idx="13"/>
          </p:nvPr>
        </p:nvSpPr>
        <p:spPr>
          <a:xfrm>
            <a:off x="0" y="1892808"/>
            <a:ext cx="8659368" cy="749808"/>
          </a:xfrm>
          <a:solidFill>
            <a:schemeClr val="accent1">
              <a:lumMod val="75000"/>
            </a:schemeClr>
          </a:solidFill>
        </p:spPr>
        <p:txBody>
          <a:bodyPr lIns="713232" anchor="ctr">
            <a:noAutofit/>
          </a:bodyPr>
          <a:lstStyle>
            <a:lvl1pPr marL="0" indent="0">
              <a:buNone/>
              <a:defRPr sz="4000">
                <a:solidFill>
                  <a:schemeClr val="bg2"/>
                </a:solidFill>
              </a:defRPr>
            </a:lvl1pPr>
          </a:lstStyle>
          <a:p>
            <a:pPr lvl="0"/>
            <a:r>
              <a:rPr lang="en-US"/>
              <a:t>Click to edit Master text styles</a:t>
            </a:r>
          </a:p>
        </p:txBody>
      </p:sp>
      <p:sp>
        <p:nvSpPr>
          <p:cNvPr id="14" name="Text Placeholder 13">
            <a:extLst>
              <a:ext uri="{FF2B5EF4-FFF2-40B4-BE49-F238E27FC236}">
                <a16:creationId xmlns:a16="http://schemas.microsoft.com/office/drawing/2014/main" id="{D5E065C5-B7CB-9146-3A7C-A6F39CA9B231}"/>
              </a:ext>
            </a:extLst>
          </p:cNvPr>
          <p:cNvSpPr>
            <a:spLocks noGrp="1"/>
          </p:cNvSpPr>
          <p:nvPr>
            <p:ph type="body" sz="quarter" idx="18" hasCustomPrompt="1"/>
          </p:nvPr>
        </p:nvSpPr>
        <p:spPr>
          <a:xfrm>
            <a:off x="8183880" y="1792224"/>
            <a:ext cx="960120" cy="960120"/>
          </a:xfrm>
          <a:prstGeom prst="ellipse">
            <a:avLst/>
          </a:prstGeom>
          <a:solidFill>
            <a:schemeClr val="accent1">
              <a:lumMod val="75000"/>
            </a:schemeClr>
          </a:solidFill>
          <a:ln w="63500">
            <a:solidFill>
              <a:schemeClr val="bg2"/>
            </a:solidFill>
          </a:ln>
        </p:spPr>
        <p:txBody>
          <a:bodyPr lIns="0" tIns="0" rIns="0" bIns="0" anchor="ctr">
            <a:noAutofit/>
          </a:bodyPr>
          <a:lstStyle>
            <a:lvl1pPr marL="0" indent="0" algn="ctr">
              <a:buNone/>
              <a:defRPr sz="4000">
                <a:solidFill>
                  <a:schemeClr val="bg2"/>
                </a:solidFill>
              </a:defRPr>
            </a:lvl1pPr>
          </a:lstStyle>
          <a:p>
            <a:pPr lvl="0"/>
            <a:r>
              <a:rPr lang="en-US" dirty="0"/>
              <a:t>00</a:t>
            </a:r>
          </a:p>
        </p:txBody>
      </p:sp>
      <p:sp>
        <p:nvSpPr>
          <p:cNvPr id="9" name="Text Placeholder 7">
            <a:extLst>
              <a:ext uri="{FF2B5EF4-FFF2-40B4-BE49-F238E27FC236}">
                <a16:creationId xmlns:a16="http://schemas.microsoft.com/office/drawing/2014/main" id="{BD0306DB-B174-37A8-719D-C89F9EE1189F}"/>
              </a:ext>
            </a:extLst>
          </p:cNvPr>
          <p:cNvSpPr>
            <a:spLocks noGrp="1"/>
          </p:cNvSpPr>
          <p:nvPr>
            <p:ph type="body" sz="quarter" idx="14"/>
          </p:nvPr>
        </p:nvSpPr>
        <p:spPr>
          <a:xfrm>
            <a:off x="0" y="2891790"/>
            <a:ext cx="8659368" cy="749808"/>
          </a:xfrm>
          <a:solidFill>
            <a:schemeClr val="accent2">
              <a:lumMod val="75000"/>
            </a:schemeClr>
          </a:solidFill>
        </p:spPr>
        <p:txBody>
          <a:bodyPr lIns="713232" anchor="ctr">
            <a:noAutofit/>
          </a:bodyPr>
          <a:lstStyle>
            <a:lvl1pPr marL="0" indent="0">
              <a:buNone/>
              <a:defRPr sz="4000">
                <a:solidFill>
                  <a:schemeClr val="bg2"/>
                </a:solidFill>
              </a:defRPr>
            </a:lvl1pPr>
          </a:lstStyle>
          <a:p>
            <a:pPr lvl="0"/>
            <a:r>
              <a:rPr lang="en-US"/>
              <a:t>Click to edit Master text styles</a:t>
            </a:r>
          </a:p>
        </p:txBody>
      </p:sp>
      <p:sp>
        <p:nvSpPr>
          <p:cNvPr id="15" name="Text Placeholder 13">
            <a:extLst>
              <a:ext uri="{FF2B5EF4-FFF2-40B4-BE49-F238E27FC236}">
                <a16:creationId xmlns:a16="http://schemas.microsoft.com/office/drawing/2014/main" id="{D80DBC95-A30E-E3C3-6A02-0DE7F6995B64}"/>
              </a:ext>
            </a:extLst>
          </p:cNvPr>
          <p:cNvSpPr>
            <a:spLocks noGrp="1"/>
          </p:cNvSpPr>
          <p:nvPr>
            <p:ph type="body" sz="quarter" idx="19" hasCustomPrompt="1"/>
          </p:nvPr>
        </p:nvSpPr>
        <p:spPr>
          <a:xfrm>
            <a:off x="8183880" y="2784348"/>
            <a:ext cx="960120" cy="960120"/>
          </a:xfrm>
          <a:prstGeom prst="ellipse">
            <a:avLst/>
          </a:prstGeom>
          <a:solidFill>
            <a:schemeClr val="accent2">
              <a:lumMod val="75000"/>
            </a:schemeClr>
          </a:solidFill>
          <a:ln w="63500">
            <a:solidFill>
              <a:schemeClr val="bg2"/>
            </a:solidFill>
          </a:ln>
        </p:spPr>
        <p:txBody>
          <a:bodyPr lIns="0" tIns="0" rIns="0" bIns="0" anchor="ctr">
            <a:noAutofit/>
          </a:bodyPr>
          <a:lstStyle>
            <a:lvl1pPr marL="0" indent="0" algn="ctr">
              <a:buNone/>
              <a:defRPr sz="4000">
                <a:solidFill>
                  <a:schemeClr val="bg2"/>
                </a:solidFill>
              </a:defRPr>
            </a:lvl1pPr>
          </a:lstStyle>
          <a:p>
            <a:pPr lvl="0"/>
            <a:r>
              <a:rPr lang="en-US" dirty="0"/>
              <a:t>00</a:t>
            </a:r>
          </a:p>
        </p:txBody>
      </p:sp>
      <p:sp>
        <p:nvSpPr>
          <p:cNvPr id="10" name="Text Placeholder 7">
            <a:extLst>
              <a:ext uri="{FF2B5EF4-FFF2-40B4-BE49-F238E27FC236}">
                <a16:creationId xmlns:a16="http://schemas.microsoft.com/office/drawing/2014/main" id="{CFF0762B-1AD3-943D-F4CC-9D5CF5740539}"/>
              </a:ext>
            </a:extLst>
          </p:cNvPr>
          <p:cNvSpPr>
            <a:spLocks noGrp="1"/>
          </p:cNvSpPr>
          <p:nvPr>
            <p:ph type="body" sz="quarter" idx="15"/>
          </p:nvPr>
        </p:nvSpPr>
        <p:spPr>
          <a:xfrm>
            <a:off x="0" y="3890772"/>
            <a:ext cx="8659368" cy="749808"/>
          </a:xfrm>
          <a:solidFill>
            <a:schemeClr val="accent4">
              <a:lumMod val="75000"/>
            </a:schemeClr>
          </a:solidFill>
        </p:spPr>
        <p:txBody>
          <a:bodyPr lIns="713232" anchor="ctr">
            <a:noAutofit/>
          </a:bodyPr>
          <a:lstStyle>
            <a:lvl1pPr marL="0" indent="0">
              <a:buNone/>
              <a:defRPr sz="4000">
                <a:solidFill>
                  <a:schemeClr val="bg2"/>
                </a:solidFill>
              </a:defRPr>
            </a:lvl1pPr>
          </a:lstStyle>
          <a:p>
            <a:pPr lvl="0"/>
            <a:r>
              <a:rPr lang="en-US"/>
              <a:t>Click to edit Master text styles</a:t>
            </a:r>
          </a:p>
        </p:txBody>
      </p:sp>
      <p:sp>
        <p:nvSpPr>
          <p:cNvPr id="16" name="Text Placeholder 13">
            <a:extLst>
              <a:ext uri="{FF2B5EF4-FFF2-40B4-BE49-F238E27FC236}">
                <a16:creationId xmlns:a16="http://schemas.microsoft.com/office/drawing/2014/main" id="{51060427-2619-E83D-D977-65854C7AA35B}"/>
              </a:ext>
            </a:extLst>
          </p:cNvPr>
          <p:cNvSpPr>
            <a:spLocks noGrp="1"/>
          </p:cNvSpPr>
          <p:nvPr>
            <p:ph type="body" sz="quarter" idx="20" hasCustomPrompt="1"/>
          </p:nvPr>
        </p:nvSpPr>
        <p:spPr>
          <a:xfrm>
            <a:off x="8183880" y="3776472"/>
            <a:ext cx="960120" cy="960120"/>
          </a:xfrm>
          <a:prstGeom prst="ellipse">
            <a:avLst/>
          </a:prstGeom>
          <a:solidFill>
            <a:schemeClr val="accent4">
              <a:lumMod val="75000"/>
            </a:schemeClr>
          </a:solidFill>
          <a:ln w="63500">
            <a:solidFill>
              <a:schemeClr val="bg2"/>
            </a:solidFill>
          </a:ln>
        </p:spPr>
        <p:txBody>
          <a:bodyPr lIns="0" tIns="0" rIns="0" bIns="0" anchor="ctr">
            <a:noAutofit/>
          </a:bodyPr>
          <a:lstStyle>
            <a:lvl1pPr marL="0" indent="0" algn="ctr">
              <a:buNone/>
              <a:defRPr sz="4000">
                <a:solidFill>
                  <a:schemeClr val="bg2"/>
                </a:solidFill>
              </a:defRPr>
            </a:lvl1pPr>
          </a:lstStyle>
          <a:p>
            <a:pPr lvl="0"/>
            <a:r>
              <a:rPr lang="en-US" dirty="0"/>
              <a:t>00</a:t>
            </a:r>
          </a:p>
        </p:txBody>
      </p:sp>
      <p:sp>
        <p:nvSpPr>
          <p:cNvPr id="11" name="Text Placeholder 7">
            <a:extLst>
              <a:ext uri="{FF2B5EF4-FFF2-40B4-BE49-F238E27FC236}">
                <a16:creationId xmlns:a16="http://schemas.microsoft.com/office/drawing/2014/main" id="{8B28E366-646A-5633-0E0C-1BB99B27FDDB}"/>
              </a:ext>
            </a:extLst>
          </p:cNvPr>
          <p:cNvSpPr>
            <a:spLocks noGrp="1"/>
          </p:cNvSpPr>
          <p:nvPr>
            <p:ph type="body" sz="quarter" idx="16"/>
          </p:nvPr>
        </p:nvSpPr>
        <p:spPr>
          <a:xfrm>
            <a:off x="0" y="4889754"/>
            <a:ext cx="8659368" cy="749808"/>
          </a:xfrm>
          <a:solidFill>
            <a:schemeClr val="tx1">
              <a:lumMod val="90000"/>
              <a:lumOff val="10000"/>
            </a:schemeClr>
          </a:solidFill>
        </p:spPr>
        <p:txBody>
          <a:bodyPr lIns="713232" anchor="ctr">
            <a:noAutofit/>
          </a:bodyPr>
          <a:lstStyle>
            <a:lvl1pPr marL="0" indent="0">
              <a:buNone/>
              <a:defRPr sz="4000">
                <a:solidFill>
                  <a:schemeClr val="bg2"/>
                </a:solidFill>
              </a:defRPr>
            </a:lvl1pPr>
          </a:lstStyle>
          <a:p>
            <a:pPr lvl="0"/>
            <a:r>
              <a:rPr lang="en-US"/>
              <a:t>Click to edit Master text styles</a:t>
            </a:r>
          </a:p>
        </p:txBody>
      </p:sp>
      <p:sp>
        <p:nvSpPr>
          <p:cNvPr id="17" name="Text Placeholder 13">
            <a:extLst>
              <a:ext uri="{FF2B5EF4-FFF2-40B4-BE49-F238E27FC236}">
                <a16:creationId xmlns:a16="http://schemas.microsoft.com/office/drawing/2014/main" id="{2A38A746-8D71-1D08-BD7B-347D1E598542}"/>
              </a:ext>
            </a:extLst>
          </p:cNvPr>
          <p:cNvSpPr>
            <a:spLocks noGrp="1"/>
          </p:cNvSpPr>
          <p:nvPr>
            <p:ph type="body" sz="quarter" idx="21" hasCustomPrompt="1"/>
          </p:nvPr>
        </p:nvSpPr>
        <p:spPr>
          <a:xfrm>
            <a:off x="8183880" y="4768596"/>
            <a:ext cx="960120" cy="960120"/>
          </a:xfrm>
          <a:prstGeom prst="ellipse">
            <a:avLst/>
          </a:prstGeom>
          <a:solidFill>
            <a:schemeClr val="tx2"/>
          </a:solidFill>
          <a:ln w="63500">
            <a:solidFill>
              <a:schemeClr val="bg2"/>
            </a:solidFill>
          </a:ln>
        </p:spPr>
        <p:txBody>
          <a:bodyPr lIns="0" tIns="0" rIns="0" bIns="0" anchor="ctr">
            <a:noAutofit/>
          </a:bodyPr>
          <a:lstStyle>
            <a:lvl1pPr marL="0" indent="0" algn="ctr">
              <a:buNone/>
              <a:defRPr sz="4000">
                <a:solidFill>
                  <a:schemeClr val="bg2"/>
                </a:solidFill>
              </a:defRPr>
            </a:lvl1pPr>
          </a:lstStyle>
          <a:p>
            <a:pPr lvl="0"/>
            <a:r>
              <a:rPr lang="en-US" dirty="0"/>
              <a:t>00</a:t>
            </a:r>
          </a:p>
        </p:txBody>
      </p:sp>
      <p:sp>
        <p:nvSpPr>
          <p:cNvPr id="12" name="Text Placeholder 7">
            <a:extLst>
              <a:ext uri="{FF2B5EF4-FFF2-40B4-BE49-F238E27FC236}">
                <a16:creationId xmlns:a16="http://schemas.microsoft.com/office/drawing/2014/main" id="{CB500DDB-4549-EAE1-1AA8-DBD382D2B9AB}"/>
              </a:ext>
            </a:extLst>
          </p:cNvPr>
          <p:cNvSpPr>
            <a:spLocks noGrp="1"/>
          </p:cNvSpPr>
          <p:nvPr>
            <p:ph type="body" sz="quarter" idx="17"/>
          </p:nvPr>
        </p:nvSpPr>
        <p:spPr>
          <a:xfrm>
            <a:off x="0" y="5888736"/>
            <a:ext cx="8659368" cy="749808"/>
          </a:xfrm>
          <a:solidFill>
            <a:schemeClr val="accent3">
              <a:lumMod val="75000"/>
            </a:schemeClr>
          </a:solidFill>
        </p:spPr>
        <p:txBody>
          <a:bodyPr lIns="713232" anchor="ctr">
            <a:noAutofit/>
          </a:bodyPr>
          <a:lstStyle>
            <a:lvl1pPr marL="0" indent="0">
              <a:buNone/>
              <a:defRPr sz="4000">
                <a:solidFill>
                  <a:schemeClr val="bg2"/>
                </a:solidFill>
              </a:defRPr>
            </a:lvl1pPr>
          </a:lstStyle>
          <a:p>
            <a:pPr lvl="0"/>
            <a:r>
              <a:rPr lang="en-US"/>
              <a:t>Click to edit Master text styles</a:t>
            </a:r>
          </a:p>
        </p:txBody>
      </p:sp>
      <p:sp>
        <p:nvSpPr>
          <p:cNvPr id="18" name="Text Placeholder 13">
            <a:extLst>
              <a:ext uri="{FF2B5EF4-FFF2-40B4-BE49-F238E27FC236}">
                <a16:creationId xmlns:a16="http://schemas.microsoft.com/office/drawing/2014/main" id="{EC619F49-49DD-DF7B-37A0-6104FF3C2B30}"/>
              </a:ext>
            </a:extLst>
          </p:cNvPr>
          <p:cNvSpPr>
            <a:spLocks noGrp="1"/>
          </p:cNvSpPr>
          <p:nvPr>
            <p:ph type="body" sz="quarter" idx="22" hasCustomPrompt="1"/>
          </p:nvPr>
        </p:nvSpPr>
        <p:spPr>
          <a:xfrm>
            <a:off x="8183880" y="5760720"/>
            <a:ext cx="960120" cy="960120"/>
          </a:xfrm>
          <a:prstGeom prst="ellipse">
            <a:avLst/>
          </a:prstGeom>
          <a:solidFill>
            <a:schemeClr val="accent3">
              <a:lumMod val="75000"/>
            </a:schemeClr>
          </a:solidFill>
          <a:ln w="63500">
            <a:solidFill>
              <a:schemeClr val="bg2"/>
            </a:solidFill>
          </a:ln>
        </p:spPr>
        <p:txBody>
          <a:bodyPr lIns="0" tIns="0" rIns="0" bIns="0" anchor="ctr">
            <a:noAutofit/>
          </a:bodyPr>
          <a:lstStyle>
            <a:lvl1pPr marL="0" indent="0" algn="ctr">
              <a:buNone/>
              <a:defRPr sz="4000">
                <a:solidFill>
                  <a:schemeClr val="bg2"/>
                </a:solidFill>
              </a:defRPr>
            </a:lvl1pPr>
          </a:lstStyle>
          <a:p>
            <a:pPr lvl="0"/>
            <a:r>
              <a:rPr lang="en-US" dirty="0"/>
              <a:t>00</a:t>
            </a:r>
          </a:p>
        </p:txBody>
      </p:sp>
    </p:spTree>
    <p:extLst>
      <p:ext uri="{BB962C8B-B14F-4D97-AF65-F5344CB8AC3E}">
        <p14:creationId xmlns:p14="http://schemas.microsoft.com/office/powerpoint/2010/main" val="3161961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3" name="Freeform: Shape 22" hidden="1">
            <a:extLst>
              <a:ext uri="{FF2B5EF4-FFF2-40B4-BE49-F238E27FC236}">
                <a16:creationId xmlns:a16="http://schemas.microsoft.com/office/drawing/2014/main" id="{25EA7C35-FF1A-FBFD-05A2-718EB0D16B65}"/>
              </a:ext>
            </a:extLst>
          </p:cNvPr>
          <p:cNvSpPr/>
          <p:nvPr/>
        </p:nvSpPr>
        <p:spPr>
          <a:xfrm>
            <a:off x="233681" y="2011679"/>
            <a:ext cx="3195438" cy="3286867"/>
          </a:xfrm>
          <a:custGeom>
            <a:avLst/>
            <a:gdLst>
              <a:gd name="connsiteX0" fmla="*/ 2213 w 9357201"/>
              <a:gd name="connsiteY0" fmla="*/ -650 h 3276674"/>
              <a:gd name="connsiteX1" fmla="*/ 8009370 w 9357201"/>
              <a:gd name="connsiteY1" fmla="*/ -650 h 3276674"/>
              <a:gd name="connsiteX2" fmla="*/ 9359415 w 9357201"/>
              <a:gd name="connsiteY2" fmla="*/ 1355860 h 3276674"/>
              <a:gd name="connsiteX3" fmla="*/ 9359415 w 9357201"/>
              <a:gd name="connsiteY3" fmla="*/ 3276024 h 3276674"/>
              <a:gd name="connsiteX0" fmla="*/ 0 w 9357202"/>
              <a:gd name="connsiteY0" fmla="*/ 33 h 3276707"/>
              <a:gd name="connsiteX1" fmla="*/ 5765524 w 9357202"/>
              <a:gd name="connsiteY1" fmla="*/ 0 h 3276707"/>
              <a:gd name="connsiteX2" fmla="*/ 8007157 w 9357202"/>
              <a:gd name="connsiteY2" fmla="*/ 33 h 3276707"/>
              <a:gd name="connsiteX3" fmla="*/ 9357202 w 9357202"/>
              <a:gd name="connsiteY3" fmla="*/ 1356543 h 3276707"/>
              <a:gd name="connsiteX4" fmla="*/ 9357202 w 9357202"/>
              <a:gd name="connsiteY4" fmla="*/ 3276707 h 3276707"/>
              <a:gd name="connsiteX0" fmla="*/ 0 w 3591678"/>
              <a:gd name="connsiteY0" fmla="*/ 0 h 3276707"/>
              <a:gd name="connsiteX1" fmla="*/ 2241633 w 3591678"/>
              <a:gd name="connsiteY1" fmla="*/ 33 h 3276707"/>
              <a:gd name="connsiteX2" fmla="*/ 3591678 w 3591678"/>
              <a:gd name="connsiteY2" fmla="*/ 1356543 h 3276707"/>
              <a:gd name="connsiteX3" fmla="*/ 3591678 w 3591678"/>
              <a:gd name="connsiteY3" fmla="*/ 3276707 h 3276707"/>
              <a:gd name="connsiteX0" fmla="*/ 0 w 3408798"/>
              <a:gd name="connsiteY0" fmla="*/ 0 h 3276707"/>
              <a:gd name="connsiteX1" fmla="*/ 2058753 w 3408798"/>
              <a:gd name="connsiteY1" fmla="*/ 33 h 3276707"/>
              <a:gd name="connsiteX2" fmla="*/ 3408798 w 3408798"/>
              <a:gd name="connsiteY2" fmla="*/ 1356543 h 3276707"/>
              <a:gd name="connsiteX3" fmla="*/ 3408798 w 3408798"/>
              <a:gd name="connsiteY3" fmla="*/ 3276707 h 3276707"/>
              <a:gd name="connsiteX0" fmla="*/ 0 w 3225918"/>
              <a:gd name="connsiteY0" fmla="*/ 0 h 3286867"/>
              <a:gd name="connsiteX1" fmla="*/ 1875873 w 3225918"/>
              <a:gd name="connsiteY1" fmla="*/ 10193 h 3286867"/>
              <a:gd name="connsiteX2" fmla="*/ 3225918 w 3225918"/>
              <a:gd name="connsiteY2" fmla="*/ 1366703 h 3286867"/>
              <a:gd name="connsiteX3" fmla="*/ 3225918 w 3225918"/>
              <a:gd name="connsiteY3" fmla="*/ 3286867 h 3286867"/>
              <a:gd name="connsiteX0" fmla="*/ 0 w 3195438"/>
              <a:gd name="connsiteY0" fmla="*/ 0 h 3286867"/>
              <a:gd name="connsiteX1" fmla="*/ 1845393 w 3195438"/>
              <a:gd name="connsiteY1" fmla="*/ 10193 h 3286867"/>
              <a:gd name="connsiteX2" fmla="*/ 3195438 w 3195438"/>
              <a:gd name="connsiteY2" fmla="*/ 1366703 h 3286867"/>
              <a:gd name="connsiteX3" fmla="*/ 3195438 w 3195438"/>
              <a:gd name="connsiteY3" fmla="*/ 3286867 h 3286867"/>
            </a:gdLst>
            <a:ahLst/>
            <a:cxnLst>
              <a:cxn ang="0">
                <a:pos x="connsiteX0" y="connsiteY0"/>
              </a:cxn>
              <a:cxn ang="0">
                <a:pos x="connsiteX1" y="connsiteY1"/>
              </a:cxn>
              <a:cxn ang="0">
                <a:pos x="connsiteX2" y="connsiteY2"/>
              </a:cxn>
              <a:cxn ang="0">
                <a:pos x="connsiteX3" y="connsiteY3"/>
              </a:cxn>
            </a:cxnLst>
            <a:rect l="l" t="t" r="r" b="b"/>
            <a:pathLst>
              <a:path w="3195438" h="3286867">
                <a:moveTo>
                  <a:pt x="0" y="0"/>
                </a:moveTo>
                <a:lnTo>
                  <a:pt x="1845393" y="10193"/>
                </a:lnTo>
                <a:cubicBezTo>
                  <a:pt x="2591000" y="10193"/>
                  <a:pt x="3195438" y="617523"/>
                  <a:pt x="3195438" y="1366703"/>
                </a:cubicBezTo>
                <a:lnTo>
                  <a:pt x="3195438" y="3286867"/>
                </a:lnTo>
              </a:path>
            </a:pathLst>
          </a:custGeom>
          <a:noFill/>
          <a:ln w="510466" cap="sq">
            <a:solidFill>
              <a:srgbClr val="00AA59"/>
            </a:solidFill>
            <a:prstDash val="solid"/>
            <a:round/>
          </a:ln>
        </p:spPr>
        <p:txBody>
          <a:bodyPr rtlCol="0" anchor="ctr"/>
          <a:lstStyle/>
          <a:p>
            <a:endParaRPr lang="en-US" dirty="0"/>
          </a:p>
        </p:txBody>
      </p:sp>
      <p:sp>
        <p:nvSpPr>
          <p:cNvPr id="24" name="Freeform: Shape 23" hidden="1">
            <a:extLst>
              <a:ext uri="{FF2B5EF4-FFF2-40B4-BE49-F238E27FC236}">
                <a16:creationId xmlns:a16="http://schemas.microsoft.com/office/drawing/2014/main" id="{B09E8213-E4A1-3E30-9198-8B68ABEE82B8}"/>
              </a:ext>
            </a:extLst>
          </p:cNvPr>
          <p:cNvSpPr/>
          <p:nvPr/>
        </p:nvSpPr>
        <p:spPr>
          <a:xfrm>
            <a:off x="3429117" y="4725899"/>
            <a:ext cx="8510941" cy="1366196"/>
          </a:xfrm>
          <a:custGeom>
            <a:avLst/>
            <a:gdLst>
              <a:gd name="connsiteX0" fmla="*/ 10980107 w 10977893"/>
              <a:gd name="connsiteY0" fmla="*/ -650 h 1365979"/>
              <a:gd name="connsiteX1" fmla="*/ 10980107 w 10977893"/>
              <a:gd name="connsiteY1" fmla="*/ 789104 h 1365979"/>
              <a:gd name="connsiteX2" fmla="*/ 10357989 w 10977893"/>
              <a:gd name="connsiteY2" fmla="*/ 1365329 h 1365979"/>
              <a:gd name="connsiteX3" fmla="*/ 624331 w 10977893"/>
              <a:gd name="connsiteY3" fmla="*/ 1365329 h 1365979"/>
              <a:gd name="connsiteX4" fmla="*/ 2213 w 10977893"/>
              <a:gd name="connsiteY4" fmla="*/ 789104 h 1365979"/>
              <a:gd name="connsiteX5" fmla="*/ 2213 w 10977893"/>
              <a:gd name="connsiteY5" fmla="*/ -650 h 1365979"/>
              <a:gd name="connsiteX0" fmla="*/ 10977894 w 10977894"/>
              <a:gd name="connsiteY0" fmla="*/ 0 h 1365979"/>
              <a:gd name="connsiteX1" fmla="*/ 10977894 w 10977894"/>
              <a:gd name="connsiteY1" fmla="*/ 789754 h 1365979"/>
              <a:gd name="connsiteX2" fmla="*/ 10355776 w 10977894"/>
              <a:gd name="connsiteY2" fmla="*/ 1365979 h 1365979"/>
              <a:gd name="connsiteX3" fmla="*/ 8724301 w 10977894"/>
              <a:gd name="connsiteY3" fmla="*/ 1362386 h 1365979"/>
              <a:gd name="connsiteX4" fmla="*/ 622118 w 10977894"/>
              <a:gd name="connsiteY4" fmla="*/ 1365979 h 1365979"/>
              <a:gd name="connsiteX5" fmla="*/ 0 w 10977894"/>
              <a:gd name="connsiteY5" fmla="*/ 789754 h 1365979"/>
              <a:gd name="connsiteX6" fmla="*/ 0 w 10977894"/>
              <a:gd name="connsiteY6" fmla="*/ 0 h 1365979"/>
              <a:gd name="connsiteX0" fmla="*/ 10977894 w 10977894"/>
              <a:gd name="connsiteY0" fmla="*/ 789754 h 1365979"/>
              <a:gd name="connsiteX1" fmla="*/ 10355776 w 10977894"/>
              <a:gd name="connsiteY1" fmla="*/ 1365979 h 1365979"/>
              <a:gd name="connsiteX2" fmla="*/ 8724301 w 10977894"/>
              <a:gd name="connsiteY2" fmla="*/ 1362386 h 1365979"/>
              <a:gd name="connsiteX3" fmla="*/ 622118 w 10977894"/>
              <a:gd name="connsiteY3" fmla="*/ 1365979 h 1365979"/>
              <a:gd name="connsiteX4" fmla="*/ 0 w 10977894"/>
              <a:gd name="connsiteY4" fmla="*/ 789754 h 1365979"/>
              <a:gd name="connsiteX5" fmla="*/ 0 w 10977894"/>
              <a:gd name="connsiteY5" fmla="*/ 0 h 1365979"/>
              <a:gd name="connsiteX0" fmla="*/ 10355776 w 10355776"/>
              <a:gd name="connsiteY0" fmla="*/ 1365979 h 1365979"/>
              <a:gd name="connsiteX1" fmla="*/ 8724301 w 10355776"/>
              <a:gd name="connsiteY1" fmla="*/ 1362386 h 1365979"/>
              <a:gd name="connsiteX2" fmla="*/ 622118 w 10355776"/>
              <a:gd name="connsiteY2" fmla="*/ 1365979 h 1365979"/>
              <a:gd name="connsiteX3" fmla="*/ 0 w 10355776"/>
              <a:gd name="connsiteY3" fmla="*/ 789754 h 1365979"/>
              <a:gd name="connsiteX4" fmla="*/ 0 w 10355776"/>
              <a:gd name="connsiteY4" fmla="*/ 0 h 1365979"/>
              <a:gd name="connsiteX0" fmla="*/ 8724301 w 8724301"/>
              <a:gd name="connsiteY0" fmla="*/ 1362386 h 1365979"/>
              <a:gd name="connsiteX1" fmla="*/ 622118 w 8724301"/>
              <a:gd name="connsiteY1" fmla="*/ 1365979 h 1365979"/>
              <a:gd name="connsiteX2" fmla="*/ 0 w 8724301"/>
              <a:gd name="connsiteY2" fmla="*/ 789754 h 1365979"/>
              <a:gd name="connsiteX3" fmla="*/ 0 w 8724301"/>
              <a:gd name="connsiteY3" fmla="*/ 0 h 1365979"/>
              <a:gd name="connsiteX0" fmla="*/ 8510941 w 8510941"/>
              <a:gd name="connsiteY0" fmla="*/ 1366196 h 1366196"/>
              <a:gd name="connsiteX1" fmla="*/ 622118 w 8510941"/>
              <a:gd name="connsiteY1" fmla="*/ 1365979 h 1366196"/>
              <a:gd name="connsiteX2" fmla="*/ 0 w 8510941"/>
              <a:gd name="connsiteY2" fmla="*/ 789754 h 1366196"/>
              <a:gd name="connsiteX3" fmla="*/ 0 w 8510941"/>
              <a:gd name="connsiteY3" fmla="*/ 0 h 1366196"/>
            </a:gdLst>
            <a:ahLst/>
            <a:cxnLst>
              <a:cxn ang="0">
                <a:pos x="connsiteX0" y="connsiteY0"/>
              </a:cxn>
              <a:cxn ang="0">
                <a:pos x="connsiteX1" y="connsiteY1"/>
              </a:cxn>
              <a:cxn ang="0">
                <a:pos x="connsiteX2" y="connsiteY2"/>
              </a:cxn>
              <a:cxn ang="0">
                <a:pos x="connsiteX3" y="connsiteY3"/>
              </a:cxn>
            </a:cxnLst>
            <a:rect l="l" t="t" r="r" b="b"/>
            <a:pathLst>
              <a:path w="8510941" h="1366196">
                <a:moveTo>
                  <a:pt x="8510941" y="1366196"/>
                </a:moveTo>
                <a:lnTo>
                  <a:pt x="622118" y="1365979"/>
                </a:lnTo>
                <a:cubicBezTo>
                  <a:pt x="278520" y="1365979"/>
                  <a:pt x="0" y="1107979"/>
                  <a:pt x="0" y="789754"/>
                </a:cubicBezTo>
                <a:lnTo>
                  <a:pt x="0" y="0"/>
                </a:lnTo>
              </a:path>
            </a:pathLst>
          </a:custGeom>
          <a:noFill/>
          <a:ln w="510466" cap="sq">
            <a:solidFill>
              <a:srgbClr val="00AA59"/>
            </a:solidFill>
            <a:prstDash val="solid"/>
            <a:round/>
          </a:ln>
        </p:spPr>
        <p:txBody>
          <a:bodyPr rtlCol="0" anchor="ctr"/>
          <a:lstStyle/>
          <a:p>
            <a:endParaRPr lang="en-US" dirty="0"/>
          </a:p>
        </p:txBody>
      </p:sp>
      <p:pic>
        <p:nvPicPr>
          <p:cNvPr id="11" name="Graphic 10">
            <a:extLst>
              <a:ext uri="{FF2B5EF4-FFF2-40B4-BE49-F238E27FC236}">
                <a16:creationId xmlns:a16="http://schemas.microsoft.com/office/drawing/2014/main" id="{A67CFF6C-EDBA-8B95-5C93-0B4BB5939B82}"/>
              </a:ext>
            </a:extLst>
          </p:cNvPr>
          <p:cNvPicPr>
            <a:picLocks noChangeAspect="1"/>
          </p:cNvPicPr>
          <p:nvPr/>
        </p:nvPicPr>
        <p:blipFill rotWithShape="1">
          <a:blip>
            <a:extLst>
              <a:ext uri="{96DAC541-7B7A-43D3-8B79-37D633B846F1}">
                <asvg:svgBlip xmlns:asvg="http://schemas.microsoft.com/office/drawing/2016/SVG/main" r:embed="rId2"/>
              </a:ext>
            </a:extLst>
          </a:blip>
          <a:srcRect l="29507" r="12032"/>
          <a:stretch/>
        </p:blipFill>
        <p:spPr>
          <a:xfrm>
            <a:off x="0" y="1779373"/>
            <a:ext cx="12192000" cy="4583992"/>
          </a:xfrm>
          <a:custGeom>
            <a:avLst/>
            <a:gdLst>
              <a:gd name="connsiteX0" fmla="*/ 0 w 12192000"/>
              <a:gd name="connsiteY0" fmla="*/ 0 h 4583992"/>
              <a:gd name="connsiteX1" fmla="*/ 12192000 w 12192000"/>
              <a:gd name="connsiteY1" fmla="*/ 0 h 4583992"/>
              <a:gd name="connsiteX2" fmla="*/ 12192000 w 12192000"/>
              <a:gd name="connsiteY2" fmla="*/ 2190264 h 4583992"/>
              <a:gd name="connsiteX3" fmla="*/ 12187938 w 12192000"/>
              <a:gd name="connsiteY3" fmla="*/ 2190264 h 4583992"/>
              <a:gd name="connsiteX4" fmla="*/ 12187938 w 12192000"/>
              <a:gd name="connsiteY4" fmla="*/ 4583992 h 4583992"/>
              <a:gd name="connsiteX5" fmla="*/ 0 w 12192000"/>
              <a:gd name="connsiteY5" fmla="*/ 4583992 h 45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583992">
                <a:moveTo>
                  <a:pt x="0" y="0"/>
                </a:moveTo>
                <a:lnTo>
                  <a:pt x="12192000" y="0"/>
                </a:lnTo>
                <a:lnTo>
                  <a:pt x="12192000" y="2190264"/>
                </a:lnTo>
                <a:lnTo>
                  <a:pt x="12187938" y="2190264"/>
                </a:lnTo>
                <a:lnTo>
                  <a:pt x="12187938" y="4583992"/>
                </a:lnTo>
                <a:lnTo>
                  <a:pt x="0" y="4583992"/>
                </a:lnTo>
                <a:close/>
              </a:path>
            </a:pathLst>
          </a:custGeom>
        </p:spPr>
      </p:pic>
      <p:sp>
        <p:nvSpPr>
          <p:cNvPr id="18" name="Oval 17">
            <a:extLst>
              <a:ext uri="{FF2B5EF4-FFF2-40B4-BE49-F238E27FC236}">
                <a16:creationId xmlns:a16="http://schemas.microsoft.com/office/drawing/2014/main" id="{1FEFD686-81C7-A517-F1C0-0C3D3EF340F2}"/>
              </a:ext>
            </a:extLst>
          </p:cNvPr>
          <p:cNvSpPr/>
          <p:nvPr/>
        </p:nvSpPr>
        <p:spPr>
          <a:xfrm>
            <a:off x="767250" y="3628115"/>
            <a:ext cx="1628275" cy="1628275"/>
          </a:xfrm>
          <a:prstGeom prst="ellipse">
            <a:avLst/>
          </a:prstGeom>
          <a:solidFill>
            <a:schemeClr val="accent4">
              <a:alpha val="9304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pic>
        <p:nvPicPr>
          <p:cNvPr id="10" name="Graphic 9">
            <a:extLst>
              <a:ext uri="{FF2B5EF4-FFF2-40B4-BE49-F238E27FC236}">
                <a16:creationId xmlns:a16="http://schemas.microsoft.com/office/drawing/2014/main" id="{6032612E-888F-3F52-2DF9-1A7FC1C338A3}"/>
              </a:ext>
            </a:extLst>
          </p:cNvPr>
          <p:cNvPicPr>
            <a:picLocks noChangeAspect="1"/>
          </p:cNvPicPr>
          <p:nvPr/>
        </p:nvPicPr>
        <p:blipFill>
          <a:blip>
            <a:extLst>
              <a:ext uri="{96DAC541-7B7A-43D3-8B79-37D633B846F1}">
                <asvg:svgBlip xmlns:asvg="http://schemas.microsoft.com/office/drawing/2016/SVG/main" r:embed="rId3"/>
              </a:ext>
            </a:extLst>
          </a:blip>
          <a:srcRect b="72707"/>
          <a:stretch>
            <a:fillRect/>
          </a:stretch>
        </p:blipFill>
        <p:spPr>
          <a:xfrm>
            <a:off x="5315713" y="5020135"/>
            <a:ext cx="6718341" cy="1871772"/>
          </a:xfrm>
          <a:custGeom>
            <a:avLst/>
            <a:gdLst>
              <a:gd name="connsiteX0" fmla="*/ 0 w 6718341"/>
              <a:gd name="connsiteY0" fmla="*/ 0 h 1871772"/>
              <a:gd name="connsiteX1" fmla="*/ 6718341 w 6718341"/>
              <a:gd name="connsiteY1" fmla="*/ 0 h 1871772"/>
              <a:gd name="connsiteX2" fmla="*/ 6718341 w 6718341"/>
              <a:gd name="connsiteY2" fmla="*/ 1871772 h 1871772"/>
              <a:gd name="connsiteX3" fmla="*/ 0 w 6718341"/>
              <a:gd name="connsiteY3" fmla="*/ 1871772 h 1871772"/>
            </a:gdLst>
            <a:ahLst/>
            <a:cxnLst>
              <a:cxn ang="0">
                <a:pos x="connsiteX0" y="connsiteY0"/>
              </a:cxn>
              <a:cxn ang="0">
                <a:pos x="connsiteX1" y="connsiteY1"/>
              </a:cxn>
              <a:cxn ang="0">
                <a:pos x="connsiteX2" y="connsiteY2"/>
              </a:cxn>
              <a:cxn ang="0">
                <a:pos x="connsiteX3" y="connsiteY3"/>
              </a:cxn>
            </a:cxnLst>
            <a:rect l="l" t="t" r="r" b="b"/>
            <a:pathLst>
              <a:path w="6718341" h="1871772">
                <a:moveTo>
                  <a:pt x="0" y="0"/>
                </a:moveTo>
                <a:lnTo>
                  <a:pt x="6718341" y="0"/>
                </a:lnTo>
                <a:lnTo>
                  <a:pt x="6718341" y="1871772"/>
                </a:lnTo>
                <a:lnTo>
                  <a:pt x="0" y="1871772"/>
                </a:lnTo>
                <a:close/>
              </a:path>
            </a:pathLst>
          </a:custGeom>
        </p:spPr>
      </p:pic>
      <p:sp>
        <p:nvSpPr>
          <p:cNvPr id="12" name="Oval 11">
            <a:extLst>
              <a:ext uri="{FF2B5EF4-FFF2-40B4-BE49-F238E27FC236}">
                <a16:creationId xmlns:a16="http://schemas.microsoft.com/office/drawing/2014/main" id="{3CA6479C-DB58-C182-DA46-646A89A79A6F}"/>
              </a:ext>
            </a:extLst>
          </p:cNvPr>
          <p:cNvSpPr/>
          <p:nvPr/>
        </p:nvSpPr>
        <p:spPr>
          <a:xfrm>
            <a:off x="11469607" y="5904458"/>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940F0BF7-907A-B0C3-5845-78EDA851891C}"/>
              </a:ext>
            </a:extLst>
          </p:cNvPr>
          <p:cNvSpPr/>
          <p:nvPr/>
        </p:nvSpPr>
        <p:spPr>
          <a:xfrm>
            <a:off x="3000866" y="2411479"/>
            <a:ext cx="376579" cy="37657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Graphic 15">
            <a:extLst>
              <a:ext uri="{FF2B5EF4-FFF2-40B4-BE49-F238E27FC236}">
                <a16:creationId xmlns:a16="http://schemas.microsoft.com/office/drawing/2014/main" id="{5D287EAB-26E8-C8AF-6CB0-D37B7CB370E0}"/>
              </a:ext>
            </a:extLst>
          </p:cNvPr>
          <p:cNvPicPr>
            <a:picLocks noChangeAspect="1"/>
          </p:cNvPicPr>
          <p:nvPr/>
        </p:nvPicPr>
        <p:blipFill>
          <a:blip>
            <a:extLst>
              <a:ext uri="{96DAC541-7B7A-43D3-8B79-37D633B846F1}">
                <asvg:svgBlip xmlns:asvg="http://schemas.microsoft.com/office/drawing/2016/SVG/main" r:embed="rId4"/>
              </a:ext>
            </a:extLst>
          </a:blip>
          <a:srcRect l="14165" t="77500"/>
          <a:stretch>
            <a:fillRect/>
          </a:stretch>
        </p:blipFill>
        <p:spPr>
          <a:xfrm flipH="1">
            <a:off x="7732665" y="0"/>
            <a:ext cx="4459335" cy="1543022"/>
          </a:xfrm>
          <a:custGeom>
            <a:avLst/>
            <a:gdLst>
              <a:gd name="connsiteX0" fmla="*/ 0 w 4459335"/>
              <a:gd name="connsiteY0" fmla="*/ 0 h 1543022"/>
              <a:gd name="connsiteX1" fmla="*/ 4459335 w 4459335"/>
              <a:gd name="connsiteY1" fmla="*/ 0 h 1543022"/>
              <a:gd name="connsiteX2" fmla="*/ 4459335 w 4459335"/>
              <a:gd name="connsiteY2" fmla="*/ 1543022 h 1543022"/>
              <a:gd name="connsiteX3" fmla="*/ 0 w 4459335"/>
              <a:gd name="connsiteY3" fmla="*/ 1543022 h 1543022"/>
            </a:gdLst>
            <a:ahLst/>
            <a:cxnLst>
              <a:cxn ang="0">
                <a:pos x="connsiteX0" y="connsiteY0"/>
              </a:cxn>
              <a:cxn ang="0">
                <a:pos x="connsiteX1" y="connsiteY1"/>
              </a:cxn>
              <a:cxn ang="0">
                <a:pos x="connsiteX2" y="connsiteY2"/>
              </a:cxn>
              <a:cxn ang="0">
                <a:pos x="connsiteX3" y="connsiteY3"/>
              </a:cxn>
            </a:cxnLst>
            <a:rect l="l" t="t" r="r" b="b"/>
            <a:pathLst>
              <a:path w="4459335" h="1543022">
                <a:moveTo>
                  <a:pt x="0" y="0"/>
                </a:moveTo>
                <a:lnTo>
                  <a:pt x="4459335" y="0"/>
                </a:lnTo>
                <a:lnTo>
                  <a:pt x="4459335" y="1543022"/>
                </a:lnTo>
                <a:lnTo>
                  <a:pt x="0" y="1543022"/>
                </a:lnTo>
                <a:close/>
              </a:path>
            </a:pathLst>
          </a:custGeom>
        </p:spPr>
      </p:pic>
      <p:sp>
        <p:nvSpPr>
          <p:cNvPr id="2" name="Title 1">
            <a:extLst>
              <a:ext uri="{FF2B5EF4-FFF2-40B4-BE49-F238E27FC236}">
                <a16:creationId xmlns:a16="http://schemas.microsoft.com/office/drawing/2014/main" id="{5EF5323F-6D74-29FA-F04C-027DF28091E4}"/>
              </a:ext>
            </a:extLst>
          </p:cNvPr>
          <p:cNvSpPr>
            <a:spLocks noGrp="1"/>
          </p:cNvSpPr>
          <p:nvPr>
            <p:ph type="title"/>
          </p:nvPr>
        </p:nvSpPr>
        <p:spPr>
          <a:xfrm>
            <a:off x="5952744" y="2304288"/>
            <a:ext cx="5513832" cy="2432304"/>
          </a:xfrm>
        </p:spPr>
        <p:txBody>
          <a:bodyPr anchor="t">
            <a:noAutofit/>
          </a:bodyPr>
          <a:lstStyle>
            <a:lvl1pPr>
              <a:defRPr sz="6600"/>
            </a:lvl1pPr>
          </a:lstStyle>
          <a:p>
            <a:r>
              <a:rPr lang="en-US"/>
              <a:t>Click to edit Master title style</a:t>
            </a:r>
          </a:p>
        </p:txBody>
      </p:sp>
      <p:sp>
        <p:nvSpPr>
          <p:cNvPr id="3" name="Text Placeholder 2">
            <a:extLst>
              <a:ext uri="{FF2B5EF4-FFF2-40B4-BE49-F238E27FC236}">
                <a16:creationId xmlns:a16="http://schemas.microsoft.com/office/drawing/2014/main" id="{CE354F95-4CC9-871D-2B3D-873AB0B21342}"/>
              </a:ext>
            </a:extLst>
          </p:cNvPr>
          <p:cNvSpPr>
            <a:spLocks noGrp="1"/>
          </p:cNvSpPr>
          <p:nvPr>
            <p:ph type="body" idx="1"/>
          </p:nvPr>
        </p:nvSpPr>
        <p:spPr>
          <a:xfrm>
            <a:off x="5952744" y="1885193"/>
            <a:ext cx="5943600" cy="411480"/>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61099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2597336" y="722376"/>
            <a:ext cx="8870656" cy="76498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731520" y="2404872"/>
            <a:ext cx="10716768" cy="36301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accent2"/>
          </a:solidFill>
        </p:spPr>
        <p:txBody>
          <a:bodyPr lIns="0" tIns="0" rIns="0" bIns="0" anchor="ctr" anchorCtr="0">
            <a:noAutofit/>
          </a:bodyPr>
          <a:lstStyle>
            <a:lvl1pPr marL="0" indent="0" algn="ctr">
              <a:lnSpc>
                <a:spcPct val="100000"/>
              </a:lnSpc>
              <a:spcBef>
                <a:spcPts val="0"/>
              </a:spcBef>
              <a:buNone/>
              <a:defRPr sz="3200">
                <a:noFill/>
              </a:defRPr>
            </a:lvl1pPr>
          </a:lstStyle>
          <a:p>
            <a:pPr lvl="0"/>
            <a:r>
              <a:rPr lang="en-US" dirty="0"/>
              <a:t>X</a:t>
            </a:r>
          </a:p>
        </p:txBody>
      </p:sp>
      <p:sp>
        <p:nvSpPr>
          <p:cNvPr id="11" name="Footer Placeholder 10">
            <a:extLst>
              <a:ext uri="{FF2B5EF4-FFF2-40B4-BE49-F238E27FC236}">
                <a16:creationId xmlns:a16="http://schemas.microsoft.com/office/drawing/2014/main" id="{F33A32FC-3A65-2B5F-2625-0FE903CD37D4}"/>
              </a:ext>
            </a:extLst>
          </p:cNvPr>
          <p:cNvSpPr>
            <a:spLocks noGrp="1"/>
          </p:cNvSpPr>
          <p:nvPr>
            <p:ph type="ftr" sz="quarter" idx="14"/>
          </p:nvPr>
        </p:nvSpPr>
        <p:spPr/>
        <p:txBody>
          <a:bodyPr/>
          <a:lstStyle/>
          <a:p>
            <a:endParaRPr lang="en-US" dirty="0"/>
          </a:p>
        </p:txBody>
      </p:sp>
      <p:sp>
        <p:nvSpPr>
          <p:cNvPr id="12" name="Slide Number Placeholder 11">
            <a:extLst>
              <a:ext uri="{FF2B5EF4-FFF2-40B4-BE49-F238E27FC236}">
                <a16:creationId xmlns:a16="http://schemas.microsoft.com/office/drawing/2014/main" id="{7DFD42C5-F2A8-2017-93FA-4A8F8A7CB7B3}"/>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306016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Table">
    <p:spTree>
      <p:nvGrpSpPr>
        <p:cNvPr id="1" name=""/>
        <p:cNvGrpSpPr/>
        <p:nvPr/>
      </p:nvGrpSpPr>
      <p:grpSpPr>
        <a:xfrm>
          <a:off x="0" y="0"/>
          <a:ext cx="0" cy="0"/>
          <a:chOff x="0" y="0"/>
          <a:chExt cx="0" cy="0"/>
        </a:xfrm>
      </p:grpSpPr>
      <p:pic>
        <p:nvPicPr>
          <p:cNvPr id="39" name="Graphic 38">
            <a:extLst>
              <a:ext uri="{FF2B5EF4-FFF2-40B4-BE49-F238E27FC236}">
                <a16:creationId xmlns:a16="http://schemas.microsoft.com/office/drawing/2014/main" id="{0FA7F5A0-ECAD-A574-6649-C54801870617}"/>
              </a:ext>
            </a:extLst>
          </p:cNvPr>
          <p:cNvPicPr>
            <a:picLocks noChangeAspect="1"/>
          </p:cNvPicPr>
          <p:nvPr userDrawn="1"/>
        </p:nvPicPr>
        <p:blipFill>
          <a:blip>
            <a:extLst>
              <a:ext uri="{96DAC541-7B7A-43D3-8B79-37D633B846F1}">
                <asvg:svgBlip xmlns:asvg="http://schemas.microsoft.com/office/drawing/2016/SVG/main" r:embed="rId2"/>
              </a:ext>
            </a:extLst>
          </a:blip>
          <a:srcRect t="26427" r="82873"/>
          <a:stretch>
            <a:fillRect/>
          </a:stretch>
        </p:blipFill>
        <p:spPr>
          <a:xfrm>
            <a:off x="9233628" y="1"/>
            <a:ext cx="2958372" cy="6105105"/>
          </a:xfrm>
          <a:custGeom>
            <a:avLst/>
            <a:gdLst>
              <a:gd name="connsiteX0" fmla="*/ 0 w 2958372"/>
              <a:gd name="connsiteY0" fmla="*/ 0 h 6105105"/>
              <a:gd name="connsiteX1" fmla="*/ 2958372 w 2958372"/>
              <a:gd name="connsiteY1" fmla="*/ 0 h 6105105"/>
              <a:gd name="connsiteX2" fmla="*/ 2958372 w 2958372"/>
              <a:gd name="connsiteY2" fmla="*/ 6105105 h 6105105"/>
              <a:gd name="connsiteX3" fmla="*/ 0 w 2958372"/>
              <a:gd name="connsiteY3" fmla="*/ 6105105 h 6105105"/>
            </a:gdLst>
            <a:ahLst/>
            <a:cxnLst>
              <a:cxn ang="0">
                <a:pos x="connsiteX0" y="connsiteY0"/>
              </a:cxn>
              <a:cxn ang="0">
                <a:pos x="connsiteX1" y="connsiteY1"/>
              </a:cxn>
              <a:cxn ang="0">
                <a:pos x="connsiteX2" y="connsiteY2"/>
              </a:cxn>
              <a:cxn ang="0">
                <a:pos x="connsiteX3" y="connsiteY3"/>
              </a:cxn>
            </a:cxnLst>
            <a:rect l="l" t="t" r="r" b="b"/>
            <a:pathLst>
              <a:path w="2958372" h="6105105">
                <a:moveTo>
                  <a:pt x="0" y="0"/>
                </a:moveTo>
                <a:lnTo>
                  <a:pt x="2958372" y="0"/>
                </a:lnTo>
                <a:lnTo>
                  <a:pt x="2958372" y="6105105"/>
                </a:lnTo>
                <a:lnTo>
                  <a:pt x="0" y="6105105"/>
                </a:lnTo>
                <a:close/>
              </a:path>
            </a:pathLst>
          </a:custGeom>
        </p:spPr>
      </p:pic>
      <p:sp>
        <p:nvSpPr>
          <p:cNvPr id="32" name="Rectangle 31">
            <a:extLst>
              <a:ext uri="{FF2B5EF4-FFF2-40B4-BE49-F238E27FC236}">
                <a16:creationId xmlns:a16="http://schemas.microsoft.com/office/drawing/2014/main" id="{98CD520B-B465-7A6D-37C4-8A060446902D}"/>
              </a:ext>
            </a:extLst>
          </p:cNvPr>
          <p:cNvSpPr/>
          <p:nvPr userDrawn="1"/>
        </p:nvSpPr>
        <p:spPr>
          <a:xfrm>
            <a:off x="2589592" y="723899"/>
            <a:ext cx="8870656"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4C4684B3-A8D3-6A9A-C264-95DFAD1C3FCE}"/>
              </a:ext>
            </a:extLst>
          </p:cNvPr>
          <p:cNvSpPr/>
          <p:nvPr/>
        </p:nvSpPr>
        <p:spPr>
          <a:xfrm>
            <a:off x="9300014" y="2633978"/>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60AE1B9-1C14-F852-2B97-05DAA5F80CD7}"/>
              </a:ext>
            </a:extLst>
          </p:cNvPr>
          <p:cNvSpPr>
            <a:spLocks noGrp="1"/>
          </p:cNvSpPr>
          <p:nvPr>
            <p:ph type="title"/>
          </p:nvPr>
        </p:nvSpPr>
        <p:spPr>
          <a:xfrm>
            <a:off x="2597336" y="722376"/>
            <a:ext cx="8870656" cy="76498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433B37-5F68-E267-936F-4CA547437331}"/>
              </a:ext>
            </a:extLst>
          </p:cNvPr>
          <p:cNvSpPr>
            <a:spLocks noGrp="1"/>
          </p:cNvSpPr>
          <p:nvPr>
            <p:ph idx="1"/>
          </p:nvPr>
        </p:nvSpPr>
        <p:spPr>
          <a:xfrm>
            <a:off x="731520" y="2221992"/>
            <a:ext cx="8284464" cy="3986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accent4"/>
          </a:solidFill>
        </p:spPr>
        <p:txBody>
          <a:bodyPr lIns="0" tIns="0" rIns="0" bIns="0" anchor="ctr" anchorCtr="0">
            <a:noAutofit/>
          </a:bodyPr>
          <a:lstStyle>
            <a:lvl1pPr marL="0" indent="0" algn="ctr">
              <a:lnSpc>
                <a:spcPct val="100000"/>
              </a:lnSpc>
              <a:spcBef>
                <a:spcPts val="0"/>
              </a:spcBef>
              <a:buNone/>
              <a:defRPr sz="3200">
                <a:noFill/>
              </a:defRPr>
            </a:lvl1pPr>
          </a:lstStyle>
          <a:p>
            <a:pPr lvl="0"/>
            <a:r>
              <a:rPr lang="en-US" dirty="0"/>
              <a:t>X</a:t>
            </a:r>
          </a:p>
        </p:txBody>
      </p:sp>
      <p:sp>
        <p:nvSpPr>
          <p:cNvPr id="25" name="Rectangle 24">
            <a:extLst>
              <a:ext uri="{FF2B5EF4-FFF2-40B4-BE49-F238E27FC236}">
                <a16:creationId xmlns:a16="http://schemas.microsoft.com/office/drawing/2014/main" id="{CC1E68FE-16F1-5C98-AEF6-0EAB9EA632CA}"/>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ooter Placeholder 39">
            <a:extLst>
              <a:ext uri="{FF2B5EF4-FFF2-40B4-BE49-F238E27FC236}">
                <a16:creationId xmlns:a16="http://schemas.microsoft.com/office/drawing/2014/main" id="{8727F01E-45EF-F70F-2A04-1EA69A246344}"/>
              </a:ext>
            </a:extLst>
          </p:cNvPr>
          <p:cNvSpPr>
            <a:spLocks noGrp="1"/>
          </p:cNvSpPr>
          <p:nvPr>
            <p:ph type="ftr" sz="quarter" idx="14"/>
          </p:nvPr>
        </p:nvSpPr>
        <p:spPr/>
        <p:txBody>
          <a:bodyPr/>
          <a:lstStyle/>
          <a:p>
            <a:endParaRPr lang="en-US" dirty="0"/>
          </a:p>
        </p:txBody>
      </p:sp>
      <p:sp>
        <p:nvSpPr>
          <p:cNvPr id="41" name="Slide Number Placeholder 40">
            <a:extLst>
              <a:ext uri="{FF2B5EF4-FFF2-40B4-BE49-F238E27FC236}">
                <a16:creationId xmlns:a16="http://schemas.microsoft.com/office/drawing/2014/main" id="{C388A650-32E8-11EC-26EE-D260D1953D57}"/>
              </a:ext>
            </a:extLst>
          </p:cNvPr>
          <p:cNvSpPr>
            <a:spLocks noGrp="1"/>
          </p:cNvSpPr>
          <p:nvPr>
            <p:ph type="sldNum" sz="quarter" idx="15"/>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3453136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p:spTree>
      <p:nvGrpSpPr>
        <p:cNvPr id="1" name=""/>
        <p:cNvGrpSpPr/>
        <p:nvPr/>
      </p:nvGrpSpPr>
      <p:grpSpPr>
        <a:xfrm>
          <a:off x="0" y="0"/>
          <a:ext cx="0" cy="0"/>
          <a:chOff x="0" y="0"/>
          <a:chExt cx="0" cy="0"/>
        </a:xfrm>
      </p:grpSpPr>
      <p:pic>
        <p:nvPicPr>
          <p:cNvPr id="77" name="Graphic 76">
            <a:extLst>
              <a:ext uri="{FF2B5EF4-FFF2-40B4-BE49-F238E27FC236}">
                <a16:creationId xmlns:a16="http://schemas.microsoft.com/office/drawing/2014/main" id="{527CC80A-3410-5824-B06B-C4176A6BF4B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0145" t="-169" r="45423" b="28675"/>
          <a:stretch/>
        </p:blipFill>
        <p:spPr>
          <a:xfrm>
            <a:off x="-1" y="3467101"/>
            <a:ext cx="12192001" cy="3390899"/>
          </a:xfrm>
          <a:custGeom>
            <a:avLst/>
            <a:gdLst>
              <a:gd name="connsiteX0" fmla="*/ 0 w 12192001"/>
              <a:gd name="connsiteY0" fmla="*/ 0 h 3390899"/>
              <a:gd name="connsiteX1" fmla="*/ 12192001 w 12192001"/>
              <a:gd name="connsiteY1" fmla="*/ 0 h 3390899"/>
              <a:gd name="connsiteX2" fmla="*/ 12192001 w 12192001"/>
              <a:gd name="connsiteY2" fmla="*/ 2324100 h 3390899"/>
              <a:gd name="connsiteX3" fmla="*/ 12192001 w 12192001"/>
              <a:gd name="connsiteY3" fmla="*/ 3390899 h 3390899"/>
              <a:gd name="connsiteX4" fmla="*/ 0 w 12192001"/>
              <a:gd name="connsiteY4" fmla="*/ 3390899 h 3390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3390899">
                <a:moveTo>
                  <a:pt x="0" y="0"/>
                </a:moveTo>
                <a:lnTo>
                  <a:pt x="12192001" y="0"/>
                </a:lnTo>
                <a:lnTo>
                  <a:pt x="12192001" y="2324100"/>
                </a:lnTo>
                <a:lnTo>
                  <a:pt x="12192001" y="3390899"/>
                </a:lnTo>
                <a:lnTo>
                  <a:pt x="0" y="3390899"/>
                </a:lnTo>
                <a:close/>
              </a:path>
            </a:pathLst>
          </a:custGeom>
        </p:spPr>
      </p:pic>
      <p:sp>
        <p:nvSpPr>
          <p:cNvPr id="53" name="Title 1">
            <a:extLst>
              <a:ext uri="{FF2B5EF4-FFF2-40B4-BE49-F238E27FC236}">
                <a16:creationId xmlns:a16="http://schemas.microsoft.com/office/drawing/2014/main" id="{CB607447-86F1-863F-176B-E0B78D2438E3}"/>
              </a:ext>
            </a:extLst>
          </p:cNvPr>
          <p:cNvSpPr>
            <a:spLocks noGrp="1"/>
          </p:cNvSpPr>
          <p:nvPr>
            <p:ph type="title"/>
          </p:nvPr>
        </p:nvSpPr>
        <p:spPr>
          <a:xfrm>
            <a:off x="640080" y="1216152"/>
            <a:ext cx="8951976" cy="3191256"/>
          </a:xfrm>
        </p:spPr>
        <p:txBody>
          <a:bodyPr anchor="t">
            <a:noAutofit/>
          </a:bodyPr>
          <a:lstStyle>
            <a:lvl1pPr>
              <a:defRPr sz="5500"/>
            </a:lvl1pPr>
          </a:lstStyle>
          <a:p>
            <a:r>
              <a:rPr lang="en-US"/>
              <a:t>Click to edit Master title style</a:t>
            </a:r>
            <a:endParaRPr lang="en-US" dirty="0"/>
          </a:p>
        </p:txBody>
      </p:sp>
      <p:sp>
        <p:nvSpPr>
          <p:cNvPr id="67" name="Graphic 12">
            <a:extLst>
              <a:ext uri="{FF2B5EF4-FFF2-40B4-BE49-F238E27FC236}">
                <a16:creationId xmlns:a16="http://schemas.microsoft.com/office/drawing/2014/main" id="{E5105AB7-2E65-757B-FF2B-CFE19C5C87B7}"/>
              </a:ext>
            </a:extLst>
          </p:cNvPr>
          <p:cNvSpPr/>
          <p:nvPr userDrawn="1"/>
        </p:nvSpPr>
        <p:spPr>
          <a:xfrm rot="5400000" flipV="1">
            <a:off x="8634864" y="3426822"/>
            <a:ext cx="6355080" cy="2810"/>
          </a:xfrm>
          <a:custGeom>
            <a:avLst/>
            <a:gdLst>
              <a:gd name="connsiteX0" fmla="*/ 13912003 w 13911910"/>
              <a:gd name="connsiteY0" fmla="*/ 95 h 2810"/>
              <a:gd name="connsiteX1" fmla="*/ 93 w 13911910"/>
              <a:gd name="connsiteY1" fmla="*/ 95 h 2810"/>
            </a:gdLst>
            <a:ahLst/>
            <a:cxnLst>
              <a:cxn ang="0">
                <a:pos x="connsiteX0" y="connsiteY0"/>
              </a:cxn>
              <a:cxn ang="0">
                <a:pos x="connsiteX1" y="connsiteY1"/>
              </a:cxn>
            </a:cxnLst>
            <a:rect l="l" t="t" r="r" b="b"/>
            <a:pathLst>
              <a:path w="13911910" h="2810">
                <a:moveTo>
                  <a:pt x="13912003" y="95"/>
                </a:moveTo>
                <a:lnTo>
                  <a:pt x="93" y="95"/>
                </a:lnTo>
              </a:path>
            </a:pathLst>
          </a:custGeom>
          <a:noFill/>
          <a:ln w="508812" cap="sq">
            <a:solidFill>
              <a:schemeClr val="accent3">
                <a:alpha val="84000"/>
              </a:schemeClr>
            </a:solidFill>
            <a:prstDash val="solid"/>
            <a:miter/>
          </a:ln>
        </p:spPr>
        <p:txBody>
          <a:bodyPr rtlCol="0" anchor="ctr"/>
          <a:lstStyle/>
          <a:p>
            <a:endParaRPr lang="en-US" dirty="0"/>
          </a:p>
        </p:txBody>
      </p:sp>
      <p:sp>
        <p:nvSpPr>
          <p:cNvPr id="59" name="Graphic 12">
            <a:extLst>
              <a:ext uri="{FF2B5EF4-FFF2-40B4-BE49-F238E27FC236}">
                <a16:creationId xmlns:a16="http://schemas.microsoft.com/office/drawing/2014/main" id="{ECA42036-662E-03F7-941F-EDA42BEA5EDE}"/>
              </a:ext>
            </a:extLst>
          </p:cNvPr>
          <p:cNvSpPr/>
          <p:nvPr userDrawn="1"/>
        </p:nvSpPr>
        <p:spPr>
          <a:xfrm rot="5400000" flipV="1">
            <a:off x="7913504" y="3426822"/>
            <a:ext cx="6355080" cy="2810"/>
          </a:xfrm>
          <a:custGeom>
            <a:avLst/>
            <a:gdLst>
              <a:gd name="connsiteX0" fmla="*/ 13912003 w 13911910"/>
              <a:gd name="connsiteY0" fmla="*/ 95 h 2810"/>
              <a:gd name="connsiteX1" fmla="*/ 93 w 13911910"/>
              <a:gd name="connsiteY1" fmla="*/ 95 h 2810"/>
            </a:gdLst>
            <a:ahLst/>
            <a:cxnLst>
              <a:cxn ang="0">
                <a:pos x="connsiteX0" y="connsiteY0"/>
              </a:cxn>
              <a:cxn ang="0">
                <a:pos x="connsiteX1" y="connsiteY1"/>
              </a:cxn>
            </a:cxnLst>
            <a:rect l="l" t="t" r="r" b="b"/>
            <a:pathLst>
              <a:path w="13911910" h="2810">
                <a:moveTo>
                  <a:pt x="13912003" y="95"/>
                </a:moveTo>
                <a:lnTo>
                  <a:pt x="93" y="95"/>
                </a:lnTo>
              </a:path>
            </a:pathLst>
          </a:custGeom>
          <a:noFill/>
          <a:ln w="508812" cap="sq">
            <a:solidFill>
              <a:schemeClr val="accent3">
                <a:alpha val="84000"/>
              </a:schemeClr>
            </a:solidFill>
            <a:prstDash val="solid"/>
            <a:miter/>
          </a:ln>
        </p:spPr>
        <p:txBody>
          <a:bodyPr rtlCol="0" anchor="ctr"/>
          <a:lstStyle/>
          <a:p>
            <a:endParaRPr lang="en-US" dirty="0"/>
          </a:p>
        </p:txBody>
      </p:sp>
      <p:sp>
        <p:nvSpPr>
          <p:cNvPr id="9" name="Freeform 47">
            <a:extLst>
              <a:ext uri="{FF2B5EF4-FFF2-40B4-BE49-F238E27FC236}">
                <a16:creationId xmlns:a16="http://schemas.microsoft.com/office/drawing/2014/main" id="{B90A79D3-C4F3-1056-F590-BFED7F28BC72}"/>
              </a:ext>
            </a:extLst>
          </p:cNvPr>
          <p:cNvSpPr/>
          <p:nvPr/>
        </p:nvSpPr>
        <p:spPr>
          <a:xfrm>
            <a:off x="685799" y="5342013"/>
            <a:ext cx="2157098" cy="1515987"/>
          </a:xfrm>
          <a:custGeom>
            <a:avLst/>
            <a:gdLst>
              <a:gd name="connsiteX0" fmla="*/ 1078549 w 2157098"/>
              <a:gd name="connsiteY0" fmla="*/ 0 h 1515987"/>
              <a:gd name="connsiteX1" fmla="*/ 2157098 w 2157098"/>
              <a:gd name="connsiteY1" fmla="*/ 1078549 h 1515987"/>
              <a:gd name="connsiteX2" fmla="*/ 2072340 w 2157098"/>
              <a:gd name="connsiteY2" fmla="*/ 1498369 h 1515987"/>
              <a:gd name="connsiteX3" fmla="*/ 2062778 w 2157098"/>
              <a:gd name="connsiteY3" fmla="*/ 1515987 h 1515987"/>
              <a:gd name="connsiteX4" fmla="*/ 94321 w 2157098"/>
              <a:gd name="connsiteY4" fmla="*/ 1515987 h 1515987"/>
              <a:gd name="connsiteX5" fmla="*/ 84758 w 2157098"/>
              <a:gd name="connsiteY5" fmla="*/ 1498369 h 1515987"/>
              <a:gd name="connsiteX6" fmla="*/ 0 w 2157098"/>
              <a:gd name="connsiteY6" fmla="*/ 1078549 h 1515987"/>
              <a:gd name="connsiteX7" fmla="*/ 1078549 w 2157098"/>
              <a:gd name="connsiteY7" fmla="*/ 0 h 151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7098" h="1515987">
                <a:moveTo>
                  <a:pt x="1078549" y="0"/>
                </a:moveTo>
                <a:cubicBezTo>
                  <a:pt x="1674215" y="0"/>
                  <a:pt x="2157098" y="482883"/>
                  <a:pt x="2157098" y="1078549"/>
                </a:cubicBezTo>
                <a:cubicBezTo>
                  <a:pt x="2157098" y="1227466"/>
                  <a:pt x="2126918" y="1369333"/>
                  <a:pt x="2072340" y="1498369"/>
                </a:cubicBezTo>
                <a:lnTo>
                  <a:pt x="2062778" y="1515987"/>
                </a:lnTo>
                <a:lnTo>
                  <a:pt x="94321" y="1515987"/>
                </a:lnTo>
                <a:lnTo>
                  <a:pt x="84758" y="1498369"/>
                </a:lnTo>
                <a:cubicBezTo>
                  <a:pt x="30180" y="1369333"/>
                  <a:pt x="0" y="1227466"/>
                  <a:pt x="0" y="1078549"/>
                </a:cubicBezTo>
                <a:cubicBezTo>
                  <a:pt x="0" y="482883"/>
                  <a:pt x="482883" y="0"/>
                  <a:pt x="1078549" y="0"/>
                </a:cubicBezTo>
                <a:close/>
              </a:path>
            </a:pathLst>
          </a:custGeom>
          <a:solidFill>
            <a:schemeClr val="accent4">
              <a:alpha val="832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20" name="Oval 19">
            <a:extLst>
              <a:ext uri="{FF2B5EF4-FFF2-40B4-BE49-F238E27FC236}">
                <a16:creationId xmlns:a16="http://schemas.microsoft.com/office/drawing/2014/main" id="{31FFE4B3-23C8-22B1-E231-C5753166B687}"/>
              </a:ext>
            </a:extLst>
          </p:cNvPr>
          <p:cNvSpPr/>
          <p:nvPr/>
        </p:nvSpPr>
        <p:spPr>
          <a:xfrm>
            <a:off x="10905848" y="1063062"/>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hidden="1">
            <a:extLst>
              <a:ext uri="{FF2B5EF4-FFF2-40B4-BE49-F238E27FC236}">
                <a16:creationId xmlns:a16="http://schemas.microsoft.com/office/drawing/2014/main" id="{422E8005-83A8-3555-6EFB-842E78C629DF}"/>
              </a:ext>
            </a:extLst>
          </p:cNvPr>
          <p:cNvPicPr>
            <a:picLocks noChangeAspect="1"/>
          </p:cNvPicPr>
          <p:nvPr/>
        </p:nvPicPr>
        <p:blipFill rotWithShape="1">
          <a:blip>
            <a:extLst>
              <a:ext uri="{96DAC541-7B7A-43D3-8B79-37D633B846F1}">
                <asvg:svgBlip xmlns:asvg="http://schemas.microsoft.com/office/drawing/2016/SVG/main" r:embed="rId3"/>
              </a:ext>
            </a:extLst>
          </a:blip>
          <a:srcRect l="-162"/>
          <a:stretch/>
        </p:blipFill>
        <p:spPr>
          <a:xfrm>
            <a:off x="-6187440" y="1779373"/>
            <a:ext cx="20888725" cy="4583992"/>
          </a:xfrm>
          <a:custGeom>
            <a:avLst/>
            <a:gdLst>
              <a:gd name="connsiteX0" fmla="*/ 6153662 w 20854947"/>
              <a:gd name="connsiteY0" fmla="*/ 0 h 4583992"/>
              <a:gd name="connsiteX1" fmla="*/ 20854947 w 20854947"/>
              <a:gd name="connsiteY1" fmla="*/ 0 h 4583992"/>
              <a:gd name="connsiteX2" fmla="*/ 20854947 w 20854947"/>
              <a:gd name="connsiteY2" fmla="*/ 2190264 h 4583992"/>
              <a:gd name="connsiteX3" fmla="*/ 18345663 w 20854947"/>
              <a:gd name="connsiteY3" fmla="*/ 2190264 h 4583992"/>
              <a:gd name="connsiteX4" fmla="*/ 18345663 w 20854947"/>
              <a:gd name="connsiteY4" fmla="*/ 4583992 h 4583992"/>
              <a:gd name="connsiteX5" fmla="*/ 0 w 20854947"/>
              <a:gd name="connsiteY5" fmla="*/ 4583992 h 4583992"/>
              <a:gd name="connsiteX6" fmla="*/ 0 w 20854947"/>
              <a:gd name="connsiteY6" fmla="*/ 4313374 h 4583992"/>
              <a:gd name="connsiteX7" fmla="*/ 6153662 w 20854947"/>
              <a:gd name="connsiteY7" fmla="*/ 4313374 h 4583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54947" h="4583992">
                <a:moveTo>
                  <a:pt x="6153662" y="0"/>
                </a:moveTo>
                <a:lnTo>
                  <a:pt x="20854947" y="0"/>
                </a:lnTo>
                <a:lnTo>
                  <a:pt x="20854947" y="2190264"/>
                </a:lnTo>
                <a:lnTo>
                  <a:pt x="18345663" y="2190264"/>
                </a:lnTo>
                <a:lnTo>
                  <a:pt x="18345663" y="4583992"/>
                </a:lnTo>
                <a:lnTo>
                  <a:pt x="0" y="4583992"/>
                </a:lnTo>
                <a:lnTo>
                  <a:pt x="0" y="4313374"/>
                </a:lnTo>
                <a:lnTo>
                  <a:pt x="6153662" y="4313374"/>
                </a:lnTo>
                <a:close/>
              </a:path>
            </a:pathLst>
          </a:custGeom>
        </p:spPr>
      </p:pic>
      <p:sp>
        <p:nvSpPr>
          <p:cNvPr id="3" name="Text Placeholder 2">
            <a:extLst>
              <a:ext uri="{FF2B5EF4-FFF2-40B4-BE49-F238E27FC236}">
                <a16:creationId xmlns:a16="http://schemas.microsoft.com/office/drawing/2014/main" id="{CE354F95-4CC9-871D-2B3D-873AB0B21342}"/>
              </a:ext>
            </a:extLst>
          </p:cNvPr>
          <p:cNvSpPr>
            <a:spLocks noGrp="1"/>
          </p:cNvSpPr>
          <p:nvPr>
            <p:ph type="body" idx="1"/>
          </p:nvPr>
        </p:nvSpPr>
        <p:spPr>
          <a:xfrm>
            <a:off x="640080" y="4581144"/>
            <a:ext cx="6510528" cy="365760"/>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9" name="Oval 78">
            <a:extLst>
              <a:ext uri="{FF2B5EF4-FFF2-40B4-BE49-F238E27FC236}">
                <a16:creationId xmlns:a16="http://schemas.microsoft.com/office/drawing/2014/main" id="{76D8E3E3-8A4C-591F-3DAB-1D6E46AA4DB9}"/>
              </a:ext>
            </a:extLst>
          </p:cNvPr>
          <p:cNvSpPr/>
          <p:nvPr userDrawn="1"/>
        </p:nvSpPr>
        <p:spPr>
          <a:xfrm>
            <a:off x="11626517" y="1063062"/>
            <a:ext cx="374904" cy="37490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67267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am - x4">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EA91DE6-3A10-8EDA-34AB-D931B1792C5E}"/>
              </a:ext>
            </a:extLst>
          </p:cNvPr>
          <p:cNvPicPr>
            <a:picLocks noChangeAspect="1"/>
          </p:cNvPicPr>
          <p:nvPr userDrawn="1"/>
        </p:nvPicPr>
        <p:blipFill>
          <a:blip>
            <a:extLst>
              <a:ext uri="{96DAC541-7B7A-43D3-8B79-37D633B846F1}">
                <asvg:svgBlip xmlns:asvg="http://schemas.microsoft.com/office/drawing/2016/SVG/main" r:embed="rId2"/>
              </a:ext>
            </a:extLst>
          </a:blip>
          <a:srcRect r="38116"/>
          <a:stretch>
            <a:fillRect/>
          </a:stretch>
        </p:blipFill>
        <p:spPr>
          <a:xfrm rot="5400000" flipH="1">
            <a:off x="9476084" y="1778851"/>
            <a:ext cx="4393983" cy="773351"/>
          </a:xfrm>
          <a:custGeom>
            <a:avLst/>
            <a:gdLst>
              <a:gd name="connsiteX0" fmla="*/ 4393983 w 4393983"/>
              <a:gd name="connsiteY0" fmla="*/ 773351 h 773351"/>
              <a:gd name="connsiteX1" fmla="*/ 4393983 w 4393983"/>
              <a:gd name="connsiteY1" fmla="*/ 0 h 773351"/>
              <a:gd name="connsiteX2" fmla="*/ 0 w 4393983"/>
              <a:gd name="connsiteY2" fmla="*/ 0 h 773351"/>
              <a:gd name="connsiteX3" fmla="*/ 0 w 4393983"/>
              <a:gd name="connsiteY3" fmla="*/ 773351 h 773351"/>
            </a:gdLst>
            <a:ahLst/>
            <a:cxnLst>
              <a:cxn ang="0">
                <a:pos x="connsiteX0" y="connsiteY0"/>
              </a:cxn>
              <a:cxn ang="0">
                <a:pos x="connsiteX1" y="connsiteY1"/>
              </a:cxn>
              <a:cxn ang="0">
                <a:pos x="connsiteX2" y="connsiteY2"/>
              </a:cxn>
              <a:cxn ang="0">
                <a:pos x="connsiteX3" y="connsiteY3"/>
              </a:cxn>
            </a:cxnLst>
            <a:rect l="l" t="t" r="r" b="b"/>
            <a:pathLst>
              <a:path w="4393983" h="773351">
                <a:moveTo>
                  <a:pt x="4393983" y="773351"/>
                </a:moveTo>
                <a:lnTo>
                  <a:pt x="4393983" y="0"/>
                </a:lnTo>
                <a:lnTo>
                  <a:pt x="0" y="0"/>
                </a:lnTo>
                <a:lnTo>
                  <a:pt x="0" y="773351"/>
                </a:lnTo>
                <a:close/>
              </a:path>
            </a:pathLst>
          </a:custGeom>
        </p:spPr>
      </p:pic>
      <p:sp>
        <p:nvSpPr>
          <p:cNvPr id="77" name="Rectangle 76">
            <a:extLst>
              <a:ext uri="{FF2B5EF4-FFF2-40B4-BE49-F238E27FC236}">
                <a16:creationId xmlns:a16="http://schemas.microsoft.com/office/drawing/2014/main" id="{06608174-ED17-1D4B-48DF-EA532646C797}"/>
              </a:ext>
            </a:extLst>
          </p:cNvPr>
          <p:cNvSpPr/>
          <p:nvPr userDrawn="1"/>
        </p:nvSpPr>
        <p:spPr>
          <a:xfrm>
            <a:off x="732271" y="723899"/>
            <a:ext cx="10727977"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Title 74">
            <a:extLst>
              <a:ext uri="{FF2B5EF4-FFF2-40B4-BE49-F238E27FC236}">
                <a16:creationId xmlns:a16="http://schemas.microsoft.com/office/drawing/2014/main" id="{45C7CFA5-6EFF-944C-B5AF-967956876692}"/>
              </a:ext>
            </a:extLst>
          </p:cNvPr>
          <p:cNvSpPr>
            <a:spLocks noGrp="1"/>
          </p:cNvSpPr>
          <p:nvPr>
            <p:ph type="title"/>
          </p:nvPr>
        </p:nvSpPr>
        <p:spPr/>
        <p:txBody>
          <a:bodyPr/>
          <a:lstStyle/>
          <a:p>
            <a:r>
              <a:rPr lang="en-US"/>
              <a:t>Click to edit Master title style</a:t>
            </a:r>
            <a:endParaRPr lang="en-US" dirty="0"/>
          </a:p>
        </p:txBody>
      </p:sp>
      <p:sp>
        <p:nvSpPr>
          <p:cNvPr id="79" name="Rectangle 78">
            <a:extLst>
              <a:ext uri="{FF2B5EF4-FFF2-40B4-BE49-F238E27FC236}">
                <a16:creationId xmlns:a16="http://schemas.microsoft.com/office/drawing/2014/main" id="{941AE0A6-2671-E79C-548D-3AA4D5D9CB11}"/>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1" name="Straight Connector 80">
            <a:extLst>
              <a:ext uri="{FF2B5EF4-FFF2-40B4-BE49-F238E27FC236}">
                <a16:creationId xmlns:a16="http://schemas.microsoft.com/office/drawing/2014/main" id="{42152D0E-B03D-CC17-D0CC-650AE3953FCF}"/>
              </a:ext>
            </a:extLst>
          </p:cNvPr>
          <p:cNvCxnSpPr>
            <a:cxnSpLocks/>
          </p:cNvCxnSpPr>
          <p:nvPr userDrawn="1"/>
        </p:nvCxnSpPr>
        <p:spPr>
          <a:xfrm>
            <a:off x="1655064" y="722376"/>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83" name="Graphic 82">
            <a:extLst>
              <a:ext uri="{FF2B5EF4-FFF2-40B4-BE49-F238E27FC236}">
                <a16:creationId xmlns:a16="http://schemas.microsoft.com/office/drawing/2014/main" id="{65438DF6-6622-6EE4-F01A-D199CAE96D9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3498771">
            <a:off x="868523" y="778989"/>
            <a:ext cx="660389" cy="660389"/>
          </a:xfrm>
          <a:prstGeom prst="rect">
            <a:avLst/>
          </a:prstGeom>
        </p:spPr>
      </p:pic>
      <p:cxnSp>
        <p:nvCxnSpPr>
          <p:cNvPr id="85" name="Straight Connector 84">
            <a:extLst>
              <a:ext uri="{FF2B5EF4-FFF2-40B4-BE49-F238E27FC236}">
                <a16:creationId xmlns:a16="http://schemas.microsoft.com/office/drawing/2014/main" id="{9712EE3B-E131-C405-FCA7-8263094DF01B}"/>
              </a:ext>
            </a:extLst>
          </p:cNvPr>
          <p:cNvCxnSpPr>
            <a:cxnSpLocks/>
          </p:cNvCxnSpPr>
          <p:nvPr userDrawn="1"/>
        </p:nvCxnSpPr>
        <p:spPr>
          <a:xfrm>
            <a:off x="2593735" y="718779"/>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Graphic 10">
            <a:extLst>
              <a:ext uri="{FF2B5EF4-FFF2-40B4-BE49-F238E27FC236}">
                <a16:creationId xmlns:a16="http://schemas.microsoft.com/office/drawing/2014/main" id="{3A3CEC7E-9097-B8E8-85C0-CDDB2AE614D1}"/>
              </a:ext>
            </a:extLst>
          </p:cNvPr>
          <p:cNvPicPr>
            <a:picLocks noChangeAspect="1"/>
          </p:cNvPicPr>
          <p:nvPr userDrawn="1"/>
        </p:nvPicPr>
        <p:blipFill>
          <a:blip>
            <a:extLst>
              <a:ext uri="{96DAC541-7B7A-43D3-8B79-37D633B846F1}">
                <asvg:svgBlip xmlns:asvg="http://schemas.microsoft.com/office/drawing/2016/SVG/main" r:embed="rId4"/>
              </a:ext>
            </a:extLst>
          </a:blip>
          <a:srcRect r="50956"/>
          <a:stretch>
            <a:fillRect/>
          </a:stretch>
        </p:blipFill>
        <p:spPr>
          <a:xfrm>
            <a:off x="6471911" y="2707661"/>
            <a:ext cx="5744279" cy="766881"/>
          </a:xfrm>
          <a:custGeom>
            <a:avLst/>
            <a:gdLst>
              <a:gd name="connsiteX0" fmla="*/ 0 w 5744279"/>
              <a:gd name="connsiteY0" fmla="*/ 0 h 766881"/>
              <a:gd name="connsiteX1" fmla="*/ 5744279 w 5744279"/>
              <a:gd name="connsiteY1" fmla="*/ 0 h 766881"/>
              <a:gd name="connsiteX2" fmla="*/ 5744279 w 5744279"/>
              <a:gd name="connsiteY2" fmla="*/ 766881 h 766881"/>
              <a:gd name="connsiteX3" fmla="*/ 0 w 5744279"/>
              <a:gd name="connsiteY3" fmla="*/ 766881 h 766881"/>
            </a:gdLst>
            <a:ahLst/>
            <a:cxnLst>
              <a:cxn ang="0">
                <a:pos x="connsiteX0" y="connsiteY0"/>
              </a:cxn>
              <a:cxn ang="0">
                <a:pos x="connsiteX1" y="connsiteY1"/>
              </a:cxn>
              <a:cxn ang="0">
                <a:pos x="connsiteX2" y="connsiteY2"/>
              </a:cxn>
              <a:cxn ang="0">
                <a:pos x="connsiteX3" y="connsiteY3"/>
              </a:cxn>
            </a:cxnLst>
            <a:rect l="l" t="t" r="r" b="b"/>
            <a:pathLst>
              <a:path w="5744279" h="766881">
                <a:moveTo>
                  <a:pt x="0" y="0"/>
                </a:moveTo>
                <a:lnTo>
                  <a:pt x="5744279" y="0"/>
                </a:lnTo>
                <a:lnTo>
                  <a:pt x="5744279" y="766881"/>
                </a:lnTo>
                <a:lnTo>
                  <a:pt x="0" y="766881"/>
                </a:lnTo>
                <a:close/>
              </a:path>
            </a:pathLst>
          </a:custGeom>
        </p:spPr>
      </p:pic>
      <p:pic>
        <p:nvPicPr>
          <p:cNvPr id="13" name="Graphic 12">
            <a:extLst>
              <a:ext uri="{FF2B5EF4-FFF2-40B4-BE49-F238E27FC236}">
                <a16:creationId xmlns:a16="http://schemas.microsoft.com/office/drawing/2014/main" id="{96DCF26E-2BB7-CA60-73C4-CC02E6B54E83}"/>
              </a:ext>
            </a:extLst>
          </p:cNvPr>
          <p:cNvPicPr>
            <a:picLocks noChangeAspect="1"/>
          </p:cNvPicPr>
          <p:nvPr userDrawn="1"/>
        </p:nvPicPr>
        <p:blipFill>
          <a:blip>
            <a:extLst>
              <a:ext uri="{96DAC541-7B7A-43D3-8B79-37D633B846F1}">
                <asvg:svgBlip xmlns:asvg="http://schemas.microsoft.com/office/drawing/2016/SVG/main" r:embed="rId5"/>
              </a:ext>
            </a:extLst>
          </a:blip>
          <a:srcRect l="55255"/>
          <a:stretch>
            <a:fillRect/>
          </a:stretch>
        </p:blipFill>
        <p:spPr>
          <a:xfrm>
            <a:off x="-50829" y="2707661"/>
            <a:ext cx="5240777" cy="766881"/>
          </a:xfrm>
          <a:custGeom>
            <a:avLst/>
            <a:gdLst>
              <a:gd name="connsiteX0" fmla="*/ 0 w 5240777"/>
              <a:gd name="connsiteY0" fmla="*/ 0 h 766881"/>
              <a:gd name="connsiteX1" fmla="*/ 5240777 w 5240777"/>
              <a:gd name="connsiteY1" fmla="*/ 0 h 766881"/>
              <a:gd name="connsiteX2" fmla="*/ 5240777 w 5240777"/>
              <a:gd name="connsiteY2" fmla="*/ 766881 h 766881"/>
              <a:gd name="connsiteX3" fmla="*/ 0 w 5240777"/>
              <a:gd name="connsiteY3" fmla="*/ 766881 h 766881"/>
            </a:gdLst>
            <a:ahLst/>
            <a:cxnLst>
              <a:cxn ang="0">
                <a:pos x="connsiteX0" y="connsiteY0"/>
              </a:cxn>
              <a:cxn ang="0">
                <a:pos x="connsiteX1" y="connsiteY1"/>
              </a:cxn>
              <a:cxn ang="0">
                <a:pos x="connsiteX2" y="connsiteY2"/>
              </a:cxn>
              <a:cxn ang="0">
                <a:pos x="connsiteX3" y="connsiteY3"/>
              </a:cxn>
            </a:cxnLst>
            <a:rect l="l" t="t" r="r" b="b"/>
            <a:pathLst>
              <a:path w="5240777" h="766881">
                <a:moveTo>
                  <a:pt x="0" y="0"/>
                </a:moveTo>
                <a:lnTo>
                  <a:pt x="5240777" y="0"/>
                </a:lnTo>
                <a:lnTo>
                  <a:pt x="5240777" y="766881"/>
                </a:lnTo>
                <a:lnTo>
                  <a:pt x="0" y="766881"/>
                </a:lnTo>
                <a:close/>
              </a:path>
            </a:pathLst>
          </a:custGeom>
        </p:spPr>
      </p:pic>
      <p:sp>
        <p:nvSpPr>
          <p:cNvPr id="15" name="Oval 14">
            <a:extLst>
              <a:ext uri="{FF2B5EF4-FFF2-40B4-BE49-F238E27FC236}">
                <a16:creationId xmlns:a16="http://schemas.microsoft.com/office/drawing/2014/main" id="{70074BFB-1FF4-E27D-E273-B30A1A926B24}"/>
              </a:ext>
            </a:extLst>
          </p:cNvPr>
          <p:cNvSpPr/>
          <p:nvPr userDrawn="1"/>
        </p:nvSpPr>
        <p:spPr>
          <a:xfrm>
            <a:off x="4032611" y="2039801"/>
            <a:ext cx="1989036" cy="19890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7" name="Oval 16">
            <a:extLst>
              <a:ext uri="{FF2B5EF4-FFF2-40B4-BE49-F238E27FC236}">
                <a16:creationId xmlns:a16="http://schemas.microsoft.com/office/drawing/2014/main" id="{B714380A-B062-A581-202E-A9250F901047}"/>
              </a:ext>
            </a:extLst>
          </p:cNvPr>
          <p:cNvSpPr/>
          <p:nvPr userDrawn="1"/>
        </p:nvSpPr>
        <p:spPr>
          <a:xfrm>
            <a:off x="6170354" y="2039801"/>
            <a:ext cx="1989036" cy="198903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9" name="Oval 18">
            <a:extLst>
              <a:ext uri="{FF2B5EF4-FFF2-40B4-BE49-F238E27FC236}">
                <a16:creationId xmlns:a16="http://schemas.microsoft.com/office/drawing/2014/main" id="{172440E0-AFFD-74CD-6BF4-1208AAECF546}"/>
              </a:ext>
            </a:extLst>
          </p:cNvPr>
          <p:cNvSpPr/>
          <p:nvPr userDrawn="1"/>
        </p:nvSpPr>
        <p:spPr>
          <a:xfrm>
            <a:off x="6170354" y="4362518"/>
            <a:ext cx="1989036" cy="19890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1" name="Oval 20">
            <a:extLst>
              <a:ext uri="{FF2B5EF4-FFF2-40B4-BE49-F238E27FC236}">
                <a16:creationId xmlns:a16="http://schemas.microsoft.com/office/drawing/2014/main" id="{9DF24E9A-60F5-6DAB-FE7A-37F79F6F9AA9}"/>
              </a:ext>
            </a:extLst>
          </p:cNvPr>
          <p:cNvSpPr/>
          <p:nvPr userDrawn="1"/>
        </p:nvSpPr>
        <p:spPr>
          <a:xfrm>
            <a:off x="4032612" y="4362518"/>
            <a:ext cx="1989036" cy="19890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3" name="Freeform 16">
            <a:extLst>
              <a:ext uri="{FF2B5EF4-FFF2-40B4-BE49-F238E27FC236}">
                <a16:creationId xmlns:a16="http://schemas.microsoft.com/office/drawing/2014/main" id="{E4234E63-55EE-8BC8-D5B8-C9346AA39037}"/>
              </a:ext>
            </a:extLst>
          </p:cNvPr>
          <p:cNvSpPr/>
          <p:nvPr userDrawn="1"/>
        </p:nvSpPr>
        <p:spPr>
          <a:xfrm>
            <a:off x="624057" y="4000974"/>
            <a:ext cx="4046047" cy="1354794"/>
          </a:xfrm>
          <a:custGeom>
            <a:avLst/>
            <a:gdLst>
              <a:gd name="connsiteX0" fmla="*/ 0 w 4046047"/>
              <a:gd name="connsiteY0" fmla="*/ 0 h 1354794"/>
              <a:gd name="connsiteX1" fmla="*/ 4046047 w 4046047"/>
              <a:gd name="connsiteY1" fmla="*/ 530971 h 1354794"/>
              <a:gd name="connsiteX2" fmla="*/ 4046047 w 4046047"/>
              <a:gd name="connsiteY2" fmla="*/ 1354794 h 1354794"/>
              <a:gd name="connsiteX3" fmla="*/ 620191 w 4046047"/>
              <a:gd name="connsiteY3" fmla="*/ 1354794 h 1354794"/>
              <a:gd name="connsiteX4" fmla="*/ 0 w 4046047"/>
              <a:gd name="connsiteY4" fmla="*/ 783283 h 1354794"/>
              <a:gd name="connsiteX0" fmla="*/ 4046047 w 4137487"/>
              <a:gd name="connsiteY0" fmla="*/ 530971 h 1354794"/>
              <a:gd name="connsiteX1" fmla="*/ 4046047 w 4137487"/>
              <a:gd name="connsiteY1" fmla="*/ 1354794 h 1354794"/>
              <a:gd name="connsiteX2" fmla="*/ 620191 w 4137487"/>
              <a:gd name="connsiteY2" fmla="*/ 1354794 h 1354794"/>
              <a:gd name="connsiteX3" fmla="*/ 0 w 4137487"/>
              <a:gd name="connsiteY3" fmla="*/ 783283 h 1354794"/>
              <a:gd name="connsiteX4" fmla="*/ 0 w 4137487"/>
              <a:gd name="connsiteY4" fmla="*/ 0 h 1354794"/>
              <a:gd name="connsiteX5" fmla="*/ 4137487 w 4137487"/>
              <a:gd name="connsiteY5" fmla="*/ 622411 h 1354794"/>
              <a:gd name="connsiteX0" fmla="*/ 4046047 w 4137487"/>
              <a:gd name="connsiteY0" fmla="*/ 1354794 h 1354794"/>
              <a:gd name="connsiteX1" fmla="*/ 620191 w 4137487"/>
              <a:gd name="connsiteY1" fmla="*/ 1354794 h 1354794"/>
              <a:gd name="connsiteX2" fmla="*/ 0 w 4137487"/>
              <a:gd name="connsiteY2" fmla="*/ 783283 h 1354794"/>
              <a:gd name="connsiteX3" fmla="*/ 0 w 4137487"/>
              <a:gd name="connsiteY3" fmla="*/ 0 h 1354794"/>
              <a:gd name="connsiteX4" fmla="*/ 4137487 w 4137487"/>
              <a:gd name="connsiteY4" fmla="*/ 622411 h 1354794"/>
              <a:gd name="connsiteX0" fmla="*/ 4046047 w 4046047"/>
              <a:gd name="connsiteY0" fmla="*/ 1354794 h 1354794"/>
              <a:gd name="connsiteX1" fmla="*/ 620191 w 4046047"/>
              <a:gd name="connsiteY1" fmla="*/ 1354794 h 1354794"/>
              <a:gd name="connsiteX2" fmla="*/ 0 w 4046047"/>
              <a:gd name="connsiteY2" fmla="*/ 783283 h 1354794"/>
              <a:gd name="connsiteX3" fmla="*/ 0 w 4046047"/>
              <a:gd name="connsiteY3" fmla="*/ 0 h 1354794"/>
            </a:gdLst>
            <a:ahLst/>
            <a:cxnLst>
              <a:cxn ang="0">
                <a:pos x="connsiteX0" y="connsiteY0"/>
              </a:cxn>
              <a:cxn ang="0">
                <a:pos x="connsiteX1" y="connsiteY1"/>
              </a:cxn>
              <a:cxn ang="0">
                <a:pos x="connsiteX2" y="connsiteY2"/>
              </a:cxn>
              <a:cxn ang="0">
                <a:pos x="connsiteX3" y="connsiteY3"/>
              </a:cxn>
            </a:cxnLst>
            <a:rect l="l" t="t" r="r" b="b"/>
            <a:pathLst>
              <a:path w="4046047" h="1354794">
                <a:moveTo>
                  <a:pt x="4046047" y="1354794"/>
                </a:moveTo>
                <a:lnTo>
                  <a:pt x="620191" y="1354794"/>
                </a:lnTo>
                <a:cubicBezTo>
                  <a:pt x="277669" y="1354794"/>
                  <a:pt x="0" y="1098920"/>
                  <a:pt x="0" y="783283"/>
                </a:cubicBezTo>
                <a:lnTo>
                  <a:pt x="0" y="0"/>
                </a:lnTo>
              </a:path>
            </a:pathLst>
          </a:custGeom>
          <a:noFill/>
          <a:ln w="762000" cap="rnd" cmpd="sng">
            <a:solidFill>
              <a:schemeClr val="accent1"/>
            </a:solidFill>
            <a:round/>
            <a:extLst>
              <a:ext uri="{C807C97D-BFC1-408E-A445-0C87EB9F89A2}">
                <ask:lineSketchStyleProps xmlns:ask="http://schemas.microsoft.com/office/drawing/2018/sketchyshapes" sd="1219033472">
                  <a:custGeom>
                    <a:avLst/>
                    <a:gdLst>
                      <a:gd name="connsiteX0" fmla="*/ 0 w 3529188"/>
                      <a:gd name="connsiteY0" fmla="*/ 588210 h 5854720"/>
                      <a:gd name="connsiteX1" fmla="*/ 588210 w 3529188"/>
                      <a:gd name="connsiteY1" fmla="*/ 0 h 5854720"/>
                      <a:gd name="connsiteX2" fmla="*/ 1223457 w 3529188"/>
                      <a:gd name="connsiteY2" fmla="*/ 0 h 5854720"/>
                      <a:gd name="connsiteX3" fmla="*/ 1788122 w 3529188"/>
                      <a:gd name="connsiteY3" fmla="*/ 0 h 5854720"/>
                      <a:gd name="connsiteX4" fmla="*/ 2329258 w 3529188"/>
                      <a:gd name="connsiteY4" fmla="*/ 0 h 5854720"/>
                      <a:gd name="connsiteX5" fmla="*/ 2940978 w 3529188"/>
                      <a:gd name="connsiteY5" fmla="*/ 0 h 5854720"/>
                      <a:gd name="connsiteX6" fmla="*/ 3529188 w 3529188"/>
                      <a:gd name="connsiteY6" fmla="*/ 588210 h 5854720"/>
                      <a:gd name="connsiteX7" fmla="*/ 3529188 w 3529188"/>
                      <a:gd name="connsiteY7" fmla="*/ 1172998 h 5854720"/>
                      <a:gd name="connsiteX8" fmla="*/ 3529188 w 3529188"/>
                      <a:gd name="connsiteY8" fmla="*/ 1851351 h 5854720"/>
                      <a:gd name="connsiteX9" fmla="*/ 3529188 w 3529188"/>
                      <a:gd name="connsiteY9" fmla="*/ 2295790 h 5854720"/>
                      <a:gd name="connsiteX10" fmla="*/ 3529188 w 3529188"/>
                      <a:gd name="connsiteY10" fmla="*/ 2880577 h 5854720"/>
                      <a:gd name="connsiteX11" fmla="*/ 3529188 w 3529188"/>
                      <a:gd name="connsiteY11" fmla="*/ 3465365 h 5854720"/>
                      <a:gd name="connsiteX12" fmla="*/ 3529188 w 3529188"/>
                      <a:gd name="connsiteY12" fmla="*/ 4003369 h 5854720"/>
                      <a:gd name="connsiteX13" fmla="*/ 3529188 w 3529188"/>
                      <a:gd name="connsiteY13" fmla="*/ 4681723 h 5854720"/>
                      <a:gd name="connsiteX14" fmla="*/ 3529188 w 3529188"/>
                      <a:gd name="connsiteY14" fmla="*/ 5266510 h 5854720"/>
                      <a:gd name="connsiteX15" fmla="*/ 2940978 w 3529188"/>
                      <a:gd name="connsiteY15" fmla="*/ 5854720 h 5854720"/>
                      <a:gd name="connsiteX16" fmla="*/ 2329258 w 3529188"/>
                      <a:gd name="connsiteY16" fmla="*/ 5854720 h 5854720"/>
                      <a:gd name="connsiteX17" fmla="*/ 1741066 w 3529188"/>
                      <a:gd name="connsiteY17" fmla="*/ 5854720 h 5854720"/>
                      <a:gd name="connsiteX18" fmla="*/ 1223457 w 3529188"/>
                      <a:gd name="connsiteY18" fmla="*/ 5854720 h 5854720"/>
                      <a:gd name="connsiteX19" fmla="*/ 588210 w 3529188"/>
                      <a:gd name="connsiteY19" fmla="*/ 5854720 h 5854720"/>
                      <a:gd name="connsiteX20" fmla="*/ 0 w 3529188"/>
                      <a:gd name="connsiteY20" fmla="*/ 5266510 h 5854720"/>
                      <a:gd name="connsiteX21" fmla="*/ 0 w 3529188"/>
                      <a:gd name="connsiteY21" fmla="*/ 4728506 h 5854720"/>
                      <a:gd name="connsiteX22" fmla="*/ 0 w 3529188"/>
                      <a:gd name="connsiteY22" fmla="*/ 4143718 h 5854720"/>
                      <a:gd name="connsiteX23" fmla="*/ 0 w 3529188"/>
                      <a:gd name="connsiteY23" fmla="*/ 3699280 h 5854720"/>
                      <a:gd name="connsiteX24" fmla="*/ 0 w 3529188"/>
                      <a:gd name="connsiteY24" fmla="*/ 3254841 h 5854720"/>
                      <a:gd name="connsiteX25" fmla="*/ 0 w 3529188"/>
                      <a:gd name="connsiteY25" fmla="*/ 2670054 h 5854720"/>
                      <a:gd name="connsiteX26" fmla="*/ 0 w 3529188"/>
                      <a:gd name="connsiteY26" fmla="*/ 2178832 h 5854720"/>
                      <a:gd name="connsiteX27" fmla="*/ 0 w 3529188"/>
                      <a:gd name="connsiteY27" fmla="*/ 1547262 h 5854720"/>
                      <a:gd name="connsiteX28" fmla="*/ 0 w 3529188"/>
                      <a:gd name="connsiteY28" fmla="*/ 588210 h 585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29188" h="5854720" extrusionOk="0">
                        <a:moveTo>
                          <a:pt x="0" y="588210"/>
                        </a:moveTo>
                        <a:cubicBezTo>
                          <a:pt x="-21018" y="250387"/>
                          <a:pt x="217110" y="17355"/>
                          <a:pt x="588210" y="0"/>
                        </a:cubicBezTo>
                        <a:cubicBezTo>
                          <a:pt x="876112" y="-19041"/>
                          <a:pt x="1081758" y="40565"/>
                          <a:pt x="1223457" y="0"/>
                        </a:cubicBezTo>
                        <a:cubicBezTo>
                          <a:pt x="1365156" y="-40565"/>
                          <a:pt x="1510790" y="32361"/>
                          <a:pt x="1788122" y="0"/>
                        </a:cubicBezTo>
                        <a:cubicBezTo>
                          <a:pt x="2065454" y="-32361"/>
                          <a:pt x="2196286" y="39632"/>
                          <a:pt x="2329258" y="0"/>
                        </a:cubicBezTo>
                        <a:cubicBezTo>
                          <a:pt x="2462230" y="-39632"/>
                          <a:pt x="2683114" y="2257"/>
                          <a:pt x="2940978" y="0"/>
                        </a:cubicBezTo>
                        <a:cubicBezTo>
                          <a:pt x="3297966" y="-66121"/>
                          <a:pt x="3475164" y="255078"/>
                          <a:pt x="3529188" y="588210"/>
                        </a:cubicBezTo>
                        <a:cubicBezTo>
                          <a:pt x="3574272" y="863780"/>
                          <a:pt x="3523626" y="966106"/>
                          <a:pt x="3529188" y="1172998"/>
                        </a:cubicBezTo>
                        <a:cubicBezTo>
                          <a:pt x="3534750" y="1379890"/>
                          <a:pt x="3465933" y="1644977"/>
                          <a:pt x="3529188" y="1851351"/>
                        </a:cubicBezTo>
                        <a:cubicBezTo>
                          <a:pt x="3592443" y="2057725"/>
                          <a:pt x="3511454" y="2169708"/>
                          <a:pt x="3529188" y="2295790"/>
                        </a:cubicBezTo>
                        <a:cubicBezTo>
                          <a:pt x="3546922" y="2421872"/>
                          <a:pt x="3527136" y="2693707"/>
                          <a:pt x="3529188" y="2880577"/>
                        </a:cubicBezTo>
                        <a:cubicBezTo>
                          <a:pt x="3531240" y="3067447"/>
                          <a:pt x="3482987" y="3173559"/>
                          <a:pt x="3529188" y="3465365"/>
                        </a:cubicBezTo>
                        <a:cubicBezTo>
                          <a:pt x="3575389" y="3757171"/>
                          <a:pt x="3528527" y="3785537"/>
                          <a:pt x="3529188" y="4003369"/>
                        </a:cubicBezTo>
                        <a:cubicBezTo>
                          <a:pt x="3529849" y="4221201"/>
                          <a:pt x="3513745" y="4519491"/>
                          <a:pt x="3529188" y="4681723"/>
                        </a:cubicBezTo>
                        <a:cubicBezTo>
                          <a:pt x="3544631" y="4843955"/>
                          <a:pt x="3526290" y="5077457"/>
                          <a:pt x="3529188" y="5266510"/>
                        </a:cubicBezTo>
                        <a:cubicBezTo>
                          <a:pt x="3495511" y="5596899"/>
                          <a:pt x="3239177" y="5836325"/>
                          <a:pt x="2940978" y="5854720"/>
                        </a:cubicBezTo>
                        <a:cubicBezTo>
                          <a:pt x="2728639" y="5898033"/>
                          <a:pt x="2496727" y="5784306"/>
                          <a:pt x="2329258" y="5854720"/>
                        </a:cubicBezTo>
                        <a:cubicBezTo>
                          <a:pt x="2161789" y="5925134"/>
                          <a:pt x="1866325" y="5847030"/>
                          <a:pt x="1741066" y="5854720"/>
                        </a:cubicBezTo>
                        <a:cubicBezTo>
                          <a:pt x="1615807" y="5862410"/>
                          <a:pt x="1395638" y="5831161"/>
                          <a:pt x="1223457" y="5854720"/>
                        </a:cubicBezTo>
                        <a:cubicBezTo>
                          <a:pt x="1051276" y="5878279"/>
                          <a:pt x="874717" y="5821346"/>
                          <a:pt x="588210" y="5854720"/>
                        </a:cubicBezTo>
                        <a:cubicBezTo>
                          <a:pt x="295355" y="5835736"/>
                          <a:pt x="-41219" y="5656806"/>
                          <a:pt x="0" y="5266510"/>
                        </a:cubicBezTo>
                        <a:cubicBezTo>
                          <a:pt x="-62082" y="5061492"/>
                          <a:pt x="63114" y="4919165"/>
                          <a:pt x="0" y="4728506"/>
                        </a:cubicBezTo>
                        <a:cubicBezTo>
                          <a:pt x="-63114" y="4537847"/>
                          <a:pt x="67598" y="4416595"/>
                          <a:pt x="0" y="4143718"/>
                        </a:cubicBezTo>
                        <a:cubicBezTo>
                          <a:pt x="-67598" y="3870841"/>
                          <a:pt x="47971" y="3804176"/>
                          <a:pt x="0" y="3699280"/>
                        </a:cubicBezTo>
                        <a:cubicBezTo>
                          <a:pt x="-47971" y="3594384"/>
                          <a:pt x="18838" y="3384689"/>
                          <a:pt x="0" y="3254841"/>
                        </a:cubicBezTo>
                        <a:cubicBezTo>
                          <a:pt x="-18838" y="3124993"/>
                          <a:pt x="36295" y="2896233"/>
                          <a:pt x="0" y="2670054"/>
                        </a:cubicBezTo>
                        <a:cubicBezTo>
                          <a:pt x="-36295" y="2443875"/>
                          <a:pt x="12293" y="2283397"/>
                          <a:pt x="0" y="2178832"/>
                        </a:cubicBezTo>
                        <a:cubicBezTo>
                          <a:pt x="-12293" y="2074267"/>
                          <a:pt x="42881" y="1673819"/>
                          <a:pt x="0" y="1547262"/>
                        </a:cubicBezTo>
                        <a:cubicBezTo>
                          <a:pt x="-42881" y="1420705"/>
                          <a:pt x="2387" y="914777"/>
                          <a:pt x="0" y="58821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18">
            <a:extLst>
              <a:ext uri="{FF2B5EF4-FFF2-40B4-BE49-F238E27FC236}">
                <a16:creationId xmlns:a16="http://schemas.microsoft.com/office/drawing/2014/main" id="{9F752DEF-757A-19B9-7805-B7A70E94C5F2}"/>
              </a:ext>
            </a:extLst>
          </p:cNvPr>
          <p:cNvSpPr/>
          <p:nvPr userDrawn="1"/>
        </p:nvSpPr>
        <p:spPr>
          <a:xfrm flipH="1">
            <a:off x="544607" y="2735191"/>
            <a:ext cx="80439" cy="1697503"/>
          </a:xfrm>
          <a:custGeom>
            <a:avLst/>
            <a:gdLst>
              <a:gd name="connsiteX0" fmla="*/ 973027 w 5838044"/>
              <a:gd name="connsiteY0" fmla="*/ 0 h 7382204"/>
              <a:gd name="connsiteX1" fmla="*/ 4865018 w 5838044"/>
              <a:gd name="connsiteY1" fmla="*/ 0 h 7382204"/>
              <a:gd name="connsiteX2" fmla="*/ 5838044 w 5838044"/>
              <a:gd name="connsiteY2" fmla="*/ 973027 h 7382204"/>
              <a:gd name="connsiteX3" fmla="*/ 5838044 w 5838044"/>
              <a:gd name="connsiteY3" fmla="*/ 7382204 h 7382204"/>
              <a:gd name="connsiteX4" fmla="*/ 0 w 5838044"/>
              <a:gd name="connsiteY4" fmla="*/ 7382204 h 7382204"/>
              <a:gd name="connsiteX5" fmla="*/ 0 w 5838044"/>
              <a:gd name="connsiteY5" fmla="*/ 973027 h 7382204"/>
              <a:gd name="connsiteX6" fmla="*/ 973027 w 5838044"/>
              <a:gd name="connsiteY6" fmla="*/ 0 h 7382204"/>
              <a:gd name="connsiteX0" fmla="*/ 973027 w 5838044"/>
              <a:gd name="connsiteY0" fmla="*/ 0 h 7382204"/>
              <a:gd name="connsiteX1" fmla="*/ 4865018 w 5838044"/>
              <a:gd name="connsiteY1" fmla="*/ 0 h 7382204"/>
              <a:gd name="connsiteX2" fmla="*/ 5838044 w 5838044"/>
              <a:gd name="connsiteY2" fmla="*/ 973027 h 7382204"/>
              <a:gd name="connsiteX3" fmla="*/ 0 w 5838044"/>
              <a:gd name="connsiteY3" fmla="*/ 7382204 h 7382204"/>
              <a:gd name="connsiteX4" fmla="*/ 0 w 5838044"/>
              <a:gd name="connsiteY4" fmla="*/ 973027 h 7382204"/>
              <a:gd name="connsiteX5" fmla="*/ 973027 w 5838044"/>
              <a:gd name="connsiteY5" fmla="*/ 0 h 7382204"/>
              <a:gd name="connsiteX0" fmla="*/ 5838044 w 5929484"/>
              <a:gd name="connsiteY0" fmla="*/ 973027 h 7382204"/>
              <a:gd name="connsiteX1" fmla="*/ 0 w 5929484"/>
              <a:gd name="connsiteY1" fmla="*/ 7382204 h 7382204"/>
              <a:gd name="connsiteX2" fmla="*/ 0 w 5929484"/>
              <a:gd name="connsiteY2" fmla="*/ 973027 h 7382204"/>
              <a:gd name="connsiteX3" fmla="*/ 973027 w 5929484"/>
              <a:gd name="connsiteY3" fmla="*/ 0 h 7382204"/>
              <a:gd name="connsiteX4" fmla="*/ 4865018 w 5929484"/>
              <a:gd name="connsiteY4" fmla="*/ 0 h 7382204"/>
              <a:gd name="connsiteX5" fmla="*/ 5929484 w 5929484"/>
              <a:gd name="connsiteY5" fmla="*/ 1064467 h 7382204"/>
              <a:gd name="connsiteX0" fmla="*/ 5838044 w 5996391"/>
              <a:gd name="connsiteY0" fmla="*/ 973027 h 7382204"/>
              <a:gd name="connsiteX1" fmla="*/ 0 w 5996391"/>
              <a:gd name="connsiteY1" fmla="*/ 7382204 h 7382204"/>
              <a:gd name="connsiteX2" fmla="*/ 0 w 5996391"/>
              <a:gd name="connsiteY2" fmla="*/ 973027 h 7382204"/>
              <a:gd name="connsiteX3" fmla="*/ 973027 w 5996391"/>
              <a:gd name="connsiteY3" fmla="*/ 0 h 7382204"/>
              <a:gd name="connsiteX4" fmla="*/ 4865018 w 5996391"/>
              <a:gd name="connsiteY4" fmla="*/ 0 h 7382204"/>
              <a:gd name="connsiteX5" fmla="*/ 5996391 w 5996391"/>
              <a:gd name="connsiteY5" fmla="*/ 819140 h 7382204"/>
              <a:gd name="connsiteX0" fmla="*/ 5771136 w 5996391"/>
              <a:gd name="connsiteY0" fmla="*/ 4764441 h 7382204"/>
              <a:gd name="connsiteX1" fmla="*/ 0 w 5996391"/>
              <a:gd name="connsiteY1" fmla="*/ 7382204 h 7382204"/>
              <a:gd name="connsiteX2" fmla="*/ 0 w 5996391"/>
              <a:gd name="connsiteY2" fmla="*/ 973027 h 7382204"/>
              <a:gd name="connsiteX3" fmla="*/ 973027 w 5996391"/>
              <a:gd name="connsiteY3" fmla="*/ 0 h 7382204"/>
              <a:gd name="connsiteX4" fmla="*/ 4865018 w 5996391"/>
              <a:gd name="connsiteY4" fmla="*/ 0 h 7382204"/>
              <a:gd name="connsiteX5" fmla="*/ 5996391 w 5996391"/>
              <a:gd name="connsiteY5" fmla="*/ 819140 h 7382204"/>
              <a:gd name="connsiteX0" fmla="*/ 0 w 5996391"/>
              <a:gd name="connsiteY0" fmla="*/ 7382204 h 7382204"/>
              <a:gd name="connsiteX1" fmla="*/ 0 w 5996391"/>
              <a:gd name="connsiteY1" fmla="*/ 973027 h 7382204"/>
              <a:gd name="connsiteX2" fmla="*/ 973027 w 5996391"/>
              <a:gd name="connsiteY2" fmla="*/ 0 h 7382204"/>
              <a:gd name="connsiteX3" fmla="*/ 4865018 w 5996391"/>
              <a:gd name="connsiteY3" fmla="*/ 0 h 7382204"/>
              <a:gd name="connsiteX4" fmla="*/ 5996391 w 5996391"/>
              <a:gd name="connsiteY4" fmla="*/ 819140 h 7382204"/>
              <a:gd name="connsiteX0" fmla="*/ 0 w 4865018"/>
              <a:gd name="connsiteY0" fmla="*/ 7382204 h 7382204"/>
              <a:gd name="connsiteX1" fmla="*/ 0 w 4865018"/>
              <a:gd name="connsiteY1" fmla="*/ 973027 h 7382204"/>
              <a:gd name="connsiteX2" fmla="*/ 973027 w 4865018"/>
              <a:gd name="connsiteY2" fmla="*/ 0 h 7382204"/>
              <a:gd name="connsiteX3" fmla="*/ 4865018 w 4865018"/>
              <a:gd name="connsiteY3" fmla="*/ 0 h 7382204"/>
              <a:gd name="connsiteX0" fmla="*/ 0 w 973027"/>
              <a:gd name="connsiteY0" fmla="*/ 7382204 h 7382204"/>
              <a:gd name="connsiteX1" fmla="*/ 0 w 973027"/>
              <a:gd name="connsiteY1" fmla="*/ 973027 h 7382204"/>
              <a:gd name="connsiteX2" fmla="*/ 973027 w 973027"/>
              <a:gd name="connsiteY2" fmla="*/ 0 h 7382204"/>
              <a:gd name="connsiteX0" fmla="*/ 0 w 0"/>
              <a:gd name="connsiteY0" fmla="*/ 6409177 h 6409177"/>
              <a:gd name="connsiteX1" fmla="*/ 0 w 0"/>
              <a:gd name="connsiteY1" fmla="*/ 0 h 6409177"/>
            </a:gdLst>
            <a:ahLst/>
            <a:cxnLst>
              <a:cxn ang="0">
                <a:pos x="connsiteX0" y="connsiteY0"/>
              </a:cxn>
              <a:cxn ang="0">
                <a:pos x="connsiteX1" y="connsiteY1"/>
              </a:cxn>
            </a:cxnLst>
            <a:rect l="l" t="t" r="r" b="b"/>
            <a:pathLst>
              <a:path h="6409177">
                <a:moveTo>
                  <a:pt x="0" y="6409177"/>
                </a:moveTo>
                <a:lnTo>
                  <a:pt x="0" y="0"/>
                </a:lnTo>
              </a:path>
            </a:pathLst>
          </a:custGeom>
          <a:noFill/>
          <a:ln w="762000" cap="rnd" cmpd="sng">
            <a:solidFill>
              <a:schemeClr val="accent1"/>
            </a:solidFill>
            <a:round/>
            <a:extLst>
              <a:ext uri="{C807C97D-BFC1-408E-A445-0C87EB9F89A2}">
                <ask:lineSketchStyleProps xmlns:ask="http://schemas.microsoft.com/office/drawing/2018/sketchyshapes" sd="1219033472">
                  <a:custGeom>
                    <a:avLst/>
                    <a:gdLst>
                      <a:gd name="connsiteX0" fmla="*/ 0 w 3529188"/>
                      <a:gd name="connsiteY0" fmla="*/ 588210 h 5854720"/>
                      <a:gd name="connsiteX1" fmla="*/ 588210 w 3529188"/>
                      <a:gd name="connsiteY1" fmla="*/ 0 h 5854720"/>
                      <a:gd name="connsiteX2" fmla="*/ 1223457 w 3529188"/>
                      <a:gd name="connsiteY2" fmla="*/ 0 h 5854720"/>
                      <a:gd name="connsiteX3" fmla="*/ 1788122 w 3529188"/>
                      <a:gd name="connsiteY3" fmla="*/ 0 h 5854720"/>
                      <a:gd name="connsiteX4" fmla="*/ 2329258 w 3529188"/>
                      <a:gd name="connsiteY4" fmla="*/ 0 h 5854720"/>
                      <a:gd name="connsiteX5" fmla="*/ 2940978 w 3529188"/>
                      <a:gd name="connsiteY5" fmla="*/ 0 h 5854720"/>
                      <a:gd name="connsiteX6" fmla="*/ 3529188 w 3529188"/>
                      <a:gd name="connsiteY6" fmla="*/ 588210 h 5854720"/>
                      <a:gd name="connsiteX7" fmla="*/ 3529188 w 3529188"/>
                      <a:gd name="connsiteY7" fmla="*/ 1172998 h 5854720"/>
                      <a:gd name="connsiteX8" fmla="*/ 3529188 w 3529188"/>
                      <a:gd name="connsiteY8" fmla="*/ 1851351 h 5854720"/>
                      <a:gd name="connsiteX9" fmla="*/ 3529188 w 3529188"/>
                      <a:gd name="connsiteY9" fmla="*/ 2295790 h 5854720"/>
                      <a:gd name="connsiteX10" fmla="*/ 3529188 w 3529188"/>
                      <a:gd name="connsiteY10" fmla="*/ 2880577 h 5854720"/>
                      <a:gd name="connsiteX11" fmla="*/ 3529188 w 3529188"/>
                      <a:gd name="connsiteY11" fmla="*/ 3465365 h 5854720"/>
                      <a:gd name="connsiteX12" fmla="*/ 3529188 w 3529188"/>
                      <a:gd name="connsiteY12" fmla="*/ 4003369 h 5854720"/>
                      <a:gd name="connsiteX13" fmla="*/ 3529188 w 3529188"/>
                      <a:gd name="connsiteY13" fmla="*/ 4681723 h 5854720"/>
                      <a:gd name="connsiteX14" fmla="*/ 3529188 w 3529188"/>
                      <a:gd name="connsiteY14" fmla="*/ 5266510 h 5854720"/>
                      <a:gd name="connsiteX15" fmla="*/ 2940978 w 3529188"/>
                      <a:gd name="connsiteY15" fmla="*/ 5854720 h 5854720"/>
                      <a:gd name="connsiteX16" fmla="*/ 2329258 w 3529188"/>
                      <a:gd name="connsiteY16" fmla="*/ 5854720 h 5854720"/>
                      <a:gd name="connsiteX17" fmla="*/ 1741066 w 3529188"/>
                      <a:gd name="connsiteY17" fmla="*/ 5854720 h 5854720"/>
                      <a:gd name="connsiteX18" fmla="*/ 1223457 w 3529188"/>
                      <a:gd name="connsiteY18" fmla="*/ 5854720 h 5854720"/>
                      <a:gd name="connsiteX19" fmla="*/ 588210 w 3529188"/>
                      <a:gd name="connsiteY19" fmla="*/ 5854720 h 5854720"/>
                      <a:gd name="connsiteX20" fmla="*/ 0 w 3529188"/>
                      <a:gd name="connsiteY20" fmla="*/ 5266510 h 5854720"/>
                      <a:gd name="connsiteX21" fmla="*/ 0 w 3529188"/>
                      <a:gd name="connsiteY21" fmla="*/ 4728506 h 5854720"/>
                      <a:gd name="connsiteX22" fmla="*/ 0 w 3529188"/>
                      <a:gd name="connsiteY22" fmla="*/ 4143718 h 5854720"/>
                      <a:gd name="connsiteX23" fmla="*/ 0 w 3529188"/>
                      <a:gd name="connsiteY23" fmla="*/ 3699280 h 5854720"/>
                      <a:gd name="connsiteX24" fmla="*/ 0 w 3529188"/>
                      <a:gd name="connsiteY24" fmla="*/ 3254841 h 5854720"/>
                      <a:gd name="connsiteX25" fmla="*/ 0 w 3529188"/>
                      <a:gd name="connsiteY25" fmla="*/ 2670054 h 5854720"/>
                      <a:gd name="connsiteX26" fmla="*/ 0 w 3529188"/>
                      <a:gd name="connsiteY26" fmla="*/ 2178832 h 5854720"/>
                      <a:gd name="connsiteX27" fmla="*/ 0 w 3529188"/>
                      <a:gd name="connsiteY27" fmla="*/ 1547262 h 5854720"/>
                      <a:gd name="connsiteX28" fmla="*/ 0 w 3529188"/>
                      <a:gd name="connsiteY28" fmla="*/ 588210 h 585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29188" h="5854720" extrusionOk="0">
                        <a:moveTo>
                          <a:pt x="0" y="588210"/>
                        </a:moveTo>
                        <a:cubicBezTo>
                          <a:pt x="-21018" y="250387"/>
                          <a:pt x="217110" y="17355"/>
                          <a:pt x="588210" y="0"/>
                        </a:cubicBezTo>
                        <a:cubicBezTo>
                          <a:pt x="876112" y="-19041"/>
                          <a:pt x="1081758" y="40565"/>
                          <a:pt x="1223457" y="0"/>
                        </a:cubicBezTo>
                        <a:cubicBezTo>
                          <a:pt x="1365156" y="-40565"/>
                          <a:pt x="1510790" y="32361"/>
                          <a:pt x="1788122" y="0"/>
                        </a:cubicBezTo>
                        <a:cubicBezTo>
                          <a:pt x="2065454" y="-32361"/>
                          <a:pt x="2196286" y="39632"/>
                          <a:pt x="2329258" y="0"/>
                        </a:cubicBezTo>
                        <a:cubicBezTo>
                          <a:pt x="2462230" y="-39632"/>
                          <a:pt x="2683114" y="2257"/>
                          <a:pt x="2940978" y="0"/>
                        </a:cubicBezTo>
                        <a:cubicBezTo>
                          <a:pt x="3297966" y="-66121"/>
                          <a:pt x="3475164" y="255078"/>
                          <a:pt x="3529188" y="588210"/>
                        </a:cubicBezTo>
                        <a:cubicBezTo>
                          <a:pt x="3574272" y="863780"/>
                          <a:pt x="3523626" y="966106"/>
                          <a:pt x="3529188" y="1172998"/>
                        </a:cubicBezTo>
                        <a:cubicBezTo>
                          <a:pt x="3534750" y="1379890"/>
                          <a:pt x="3465933" y="1644977"/>
                          <a:pt x="3529188" y="1851351"/>
                        </a:cubicBezTo>
                        <a:cubicBezTo>
                          <a:pt x="3592443" y="2057725"/>
                          <a:pt x="3511454" y="2169708"/>
                          <a:pt x="3529188" y="2295790"/>
                        </a:cubicBezTo>
                        <a:cubicBezTo>
                          <a:pt x="3546922" y="2421872"/>
                          <a:pt x="3527136" y="2693707"/>
                          <a:pt x="3529188" y="2880577"/>
                        </a:cubicBezTo>
                        <a:cubicBezTo>
                          <a:pt x="3531240" y="3067447"/>
                          <a:pt x="3482987" y="3173559"/>
                          <a:pt x="3529188" y="3465365"/>
                        </a:cubicBezTo>
                        <a:cubicBezTo>
                          <a:pt x="3575389" y="3757171"/>
                          <a:pt x="3528527" y="3785537"/>
                          <a:pt x="3529188" y="4003369"/>
                        </a:cubicBezTo>
                        <a:cubicBezTo>
                          <a:pt x="3529849" y="4221201"/>
                          <a:pt x="3513745" y="4519491"/>
                          <a:pt x="3529188" y="4681723"/>
                        </a:cubicBezTo>
                        <a:cubicBezTo>
                          <a:pt x="3544631" y="4843955"/>
                          <a:pt x="3526290" y="5077457"/>
                          <a:pt x="3529188" y="5266510"/>
                        </a:cubicBezTo>
                        <a:cubicBezTo>
                          <a:pt x="3495511" y="5596899"/>
                          <a:pt x="3239177" y="5836325"/>
                          <a:pt x="2940978" y="5854720"/>
                        </a:cubicBezTo>
                        <a:cubicBezTo>
                          <a:pt x="2728639" y="5898033"/>
                          <a:pt x="2496727" y="5784306"/>
                          <a:pt x="2329258" y="5854720"/>
                        </a:cubicBezTo>
                        <a:cubicBezTo>
                          <a:pt x="2161789" y="5925134"/>
                          <a:pt x="1866325" y="5847030"/>
                          <a:pt x="1741066" y="5854720"/>
                        </a:cubicBezTo>
                        <a:cubicBezTo>
                          <a:pt x="1615807" y="5862410"/>
                          <a:pt x="1395638" y="5831161"/>
                          <a:pt x="1223457" y="5854720"/>
                        </a:cubicBezTo>
                        <a:cubicBezTo>
                          <a:pt x="1051276" y="5878279"/>
                          <a:pt x="874717" y="5821346"/>
                          <a:pt x="588210" y="5854720"/>
                        </a:cubicBezTo>
                        <a:cubicBezTo>
                          <a:pt x="295355" y="5835736"/>
                          <a:pt x="-41219" y="5656806"/>
                          <a:pt x="0" y="5266510"/>
                        </a:cubicBezTo>
                        <a:cubicBezTo>
                          <a:pt x="-62082" y="5061492"/>
                          <a:pt x="63114" y="4919165"/>
                          <a:pt x="0" y="4728506"/>
                        </a:cubicBezTo>
                        <a:cubicBezTo>
                          <a:pt x="-63114" y="4537847"/>
                          <a:pt x="67598" y="4416595"/>
                          <a:pt x="0" y="4143718"/>
                        </a:cubicBezTo>
                        <a:cubicBezTo>
                          <a:pt x="-67598" y="3870841"/>
                          <a:pt x="47971" y="3804176"/>
                          <a:pt x="0" y="3699280"/>
                        </a:cubicBezTo>
                        <a:cubicBezTo>
                          <a:pt x="-47971" y="3594384"/>
                          <a:pt x="18838" y="3384689"/>
                          <a:pt x="0" y="3254841"/>
                        </a:cubicBezTo>
                        <a:cubicBezTo>
                          <a:pt x="-18838" y="3124993"/>
                          <a:pt x="36295" y="2896233"/>
                          <a:pt x="0" y="2670054"/>
                        </a:cubicBezTo>
                        <a:cubicBezTo>
                          <a:pt x="-36295" y="2443875"/>
                          <a:pt x="12293" y="2283397"/>
                          <a:pt x="0" y="2178832"/>
                        </a:cubicBezTo>
                        <a:cubicBezTo>
                          <a:pt x="-12293" y="2074267"/>
                          <a:pt x="42881" y="1673819"/>
                          <a:pt x="0" y="1547262"/>
                        </a:cubicBezTo>
                        <a:cubicBezTo>
                          <a:pt x="-42881" y="1420705"/>
                          <a:pt x="2387" y="914777"/>
                          <a:pt x="0" y="58821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20">
            <a:extLst>
              <a:ext uri="{FF2B5EF4-FFF2-40B4-BE49-F238E27FC236}">
                <a16:creationId xmlns:a16="http://schemas.microsoft.com/office/drawing/2014/main" id="{6010C008-0418-12FF-A80A-05ECF85F5EB6}"/>
              </a:ext>
            </a:extLst>
          </p:cNvPr>
          <p:cNvSpPr/>
          <p:nvPr userDrawn="1"/>
        </p:nvSpPr>
        <p:spPr>
          <a:xfrm flipH="1">
            <a:off x="7620566" y="3973595"/>
            <a:ext cx="4046047" cy="1354794"/>
          </a:xfrm>
          <a:custGeom>
            <a:avLst/>
            <a:gdLst>
              <a:gd name="connsiteX0" fmla="*/ 0 w 4046047"/>
              <a:gd name="connsiteY0" fmla="*/ 0 h 1354794"/>
              <a:gd name="connsiteX1" fmla="*/ 4046047 w 4046047"/>
              <a:gd name="connsiteY1" fmla="*/ 530971 h 1354794"/>
              <a:gd name="connsiteX2" fmla="*/ 4046047 w 4046047"/>
              <a:gd name="connsiteY2" fmla="*/ 1354794 h 1354794"/>
              <a:gd name="connsiteX3" fmla="*/ 620191 w 4046047"/>
              <a:gd name="connsiteY3" fmla="*/ 1354794 h 1354794"/>
              <a:gd name="connsiteX4" fmla="*/ 0 w 4046047"/>
              <a:gd name="connsiteY4" fmla="*/ 783283 h 1354794"/>
              <a:gd name="connsiteX0" fmla="*/ 4046047 w 4137487"/>
              <a:gd name="connsiteY0" fmla="*/ 530971 h 1354794"/>
              <a:gd name="connsiteX1" fmla="*/ 4046047 w 4137487"/>
              <a:gd name="connsiteY1" fmla="*/ 1354794 h 1354794"/>
              <a:gd name="connsiteX2" fmla="*/ 620191 w 4137487"/>
              <a:gd name="connsiteY2" fmla="*/ 1354794 h 1354794"/>
              <a:gd name="connsiteX3" fmla="*/ 0 w 4137487"/>
              <a:gd name="connsiteY3" fmla="*/ 783283 h 1354794"/>
              <a:gd name="connsiteX4" fmla="*/ 0 w 4137487"/>
              <a:gd name="connsiteY4" fmla="*/ 0 h 1354794"/>
              <a:gd name="connsiteX5" fmla="*/ 4137487 w 4137487"/>
              <a:gd name="connsiteY5" fmla="*/ 622411 h 1354794"/>
              <a:gd name="connsiteX0" fmla="*/ 4046047 w 4137487"/>
              <a:gd name="connsiteY0" fmla="*/ 1354794 h 1354794"/>
              <a:gd name="connsiteX1" fmla="*/ 620191 w 4137487"/>
              <a:gd name="connsiteY1" fmla="*/ 1354794 h 1354794"/>
              <a:gd name="connsiteX2" fmla="*/ 0 w 4137487"/>
              <a:gd name="connsiteY2" fmla="*/ 783283 h 1354794"/>
              <a:gd name="connsiteX3" fmla="*/ 0 w 4137487"/>
              <a:gd name="connsiteY3" fmla="*/ 0 h 1354794"/>
              <a:gd name="connsiteX4" fmla="*/ 4137487 w 4137487"/>
              <a:gd name="connsiteY4" fmla="*/ 622411 h 1354794"/>
              <a:gd name="connsiteX0" fmla="*/ 4046047 w 4046047"/>
              <a:gd name="connsiteY0" fmla="*/ 1354794 h 1354794"/>
              <a:gd name="connsiteX1" fmla="*/ 620191 w 4046047"/>
              <a:gd name="connsiteY1" fmla="*/ 1354794 h 1354794"/>
              <a:gd name="connsiteX2" fmla="*/ 0 w 4046047"/>
              <a:gd name="connsiteY2" fmla="*/ 783283 h 1354794"/>
              <a:gd name="connsiteX3" fmla="*/ 0 w 4046047"/>
              <a:gd name="connsiteY3" fmla="*/ 0 h 1354794"/>
            </a:gdLst>
            <a:ahLst/>
            <a:cxnLst>
              <a:cxn ang="0">
                <a:pos x="connsiteX0" y="connsiteY0"/>
              </a:cxn>
              <a:cxn ang="0">
                <a:pos x="connsiteX1" y="connsiteY1"/>
              </a:cxn>
              <a:cxn ang="0">
                <a:pos x="connsiteX2" y="connsiteY2"/>
              </a:cxn>
              <a:cxn ang="0">
                <a:pos x="connsiteX3" y="connsiteY3"/>
              </a:cxn>
            </a:cxnLst>
            <a:rect l="l" t="t" r="r" b="b"/>
            <a:pathLst>
              <a:path w="4046047" h="1354794">
                <a:moveTo>
                  <a:pt x="4046047" y="1354794"/>
                </a:moveTo>
                <a:lnTo>
                  <a:pt x="620191" y="1354794"/>
                </a:lnTo>
                <a:cubicBezTo>
                  <a:pt x="277669" y="1354794"/>
                  <a:pt x="0" y="1098920"/>
                  <a:pt x="0" y="783283"/>
                </a:cubicBezTo>
                <a:lnTo>
                  <a:pt x="0" y="0"/>
                </a:lnTo>
              </a:path>
            </a:pathLst>
          </a:custGeom>
          <a:noFill/>
          <a:ln w="762000" cap="rnd" cmpd="sng">
            <a:solidFill>
              <a:schemeClr val="accent4"/>
            </a:solidFill>
            <a:round/>
            <a:extLst>
              <a:ext uri="{C807C97D-BFC1-408E-A445-0C87EB9F89A2}">
                <ask:lineSketchStyleProps xmlns:ask="http://schemas.microsoft.com/office/drawing/2018/sketchyshapes" sd="1219033472">
                  <a:custGeom>
                    <a:avLst/>
                    <a:gdLst>
                      <a:gd name="connsiteX0" fmla="*/ 0 w 3529188"/>
                      <a:gd name="connsiteY0" fmla="*/ 588210 h 5854720"/>
                      <a:gd name="connsiteX1" fmla="*/ 588210 w 3529188"/>
                      <a:gd name="connsiteY1" fmla="*/ 0 h 5854720"/>
                      <a:gd name="connsiteX2" fmla="*/ 1223457 w 3529188"/>
                      <a:gd name="connsiteY2" fmla="*/ 0 h 5854720"/>
                      <a:gd name="connsiteX3" fmla="*/ 1788122 w 3529188"/>
                      <a:gd name="connsiteY3" fmla="*/ 0 h 5854720"/>
                      <a:gd name="connsiteX4" fmla="*/ 2329258 w 3529188"/>
                      <a:gd name="connsiteY4" fmla="*/ 0 h 5854720"/>
                      <a:gd name="connsiteX5" fmla="*/ 2940978 w 3529188"/>
                      <a:gd name="connsiteY5" fmla="*/ 0 h 5854720"/>
                      <a:gd name="connsiteX6" fmla="*/ 3529188 w 3529188"/>
                      <a:gd name="connsiteY6" fmla="*/ 588210 h 5854720"/>
                      <a:gd name="connsiteX7" fmla="*/ 3529188 w 3529188"/>
                      <a:gd name="connsiteY7" fmla="*/ 1172998 h 5854720"/>
                      <a:gd name="connsiteX8" fmla="*/ 3529188 w 3529188"/>
                      <a:gd name="connsiteY8" fmla="*/ 1851351 h 5854720"/>
                      <a:gd name="connsiteX9" fmla="*/ 3529188 w 3529188"/>
                      <a:gd name="connsiteY9" fmla="*/ 2295790 h 5854720"/>
                      <a:gd name="connsiteX10" fmla="*/ 3529188 w 3529188"/>
                      <a:gd name="connsiteY10" fmla="*/ 2880577 h 5854720"/>
                      <a:gd name="connsiteX11" fmla="*/ 3529188 w 3529188"/>
                      <a:gd name="connsiteY11" fmla="*/ 3465365 h 5854720"/>
                      <a:gd name="connsiteX12" fmla="*/ 3529188 w 3529188"/>
                      <a:gd name="connsiteY12" fmla="*/ 4003369 h 5854720"/>
                      <a:gd name="connsiteX13" fmla="*/ 3529188 w 3529188"/>
                      <a:gd name="connsiteY13" fmla="*/ 4681723 h 5854720"/>
                      <a:gd name="connsiteX14" fmla="*/ 3529188 w 3529188"/>
                      <a:gd name="connsiteY14" fmla="*/ 5266510 h 5854720"/>
                      <a:gd name="connsiteX15" fmla="*/ 2940978 w 3529188"/>
                      <a:gd name="connsiteY15" fmla="*/ 5854720 h 5854720"/>
                      <a:gd name="connsiteX16" fmla="*/ 2329258 w 3529188"/>
                      <a:gd name="connsiteY16" fmla="*/ 5854720 h 5854720"/>
                      <a:gd name="connsiteX17" fmla="*/ 1741066 w 3529188"/>
                      <a:gd name="connsiteY17" fmla="*/ 5854720 h 5854720"/>
                      <a:gd name="connsiteX18" fmla="*/ 1223457 w 3529188"/>
                      <a:gd name="connsiteY18" fmla="*/ 5854720 h 5854720"/>
                      <a:gd name="connsiteX19" fmla="*/ 588210 w 3529188"/>
                      <a:gd name="connsiteY19" fmla="*/ 5854720 h 5854720"/>
                      <a:gd name="connsiteX20" fmla="*/ 0 w 3529188"/>
                      <a:gd name="connsiteY20" fmla="*/ 5266510 h 5854720"/>
                      <a:gd name="connsiteX21" fmla="*/ 0 w 3529188"/>
                      <a:gd name="connsiteY21" fmla="*/ 4728506 h 5854720"/>
                      <a:gd name="connsiteX22" fmla="*/ 0 w 3529188"/>
                      <a:gd name="connsiteY22" fmla="*/ 4143718 h 5854720"/>
                      <a:gd name="connsiteX23" fmla="*/ 0 w 3529188"/>
                      <a:gd name="connsiteY23" fmla="*/ 3699280 h 5854720"/>
                      <a:gd name="connsiteX24" fmla="*/ 0 w 3529188"/>
                      <a:gd name="connsiteY24" fmla="*/ 3254841 h 5854720"/>
                      <a:gd name="connsiteX25" fmla="*/ 0 w 3529188"/>
                      <a:gd name="connsiteY25" fmla="*/ 2670054 h 5854720"/>
                      <a:gd name="connsiteX26" fmla="*/ 0 w 3529188"/>
                      <a:gd name="connsiteY26" fmla="*/ 2178832 h 5854720"/>
                      <a:gd name="connsiteX27" fmla="*/ 0 w 3529188"/>
                      <a:gd name="connsiteY27" fmla="*/ 1547262 h 5854720"/>
                      <a:gd name="connsiteX28" fmla="*/ 0 w 3529188"/>
                      <a:gd name="connsiteY28" fmla="*/ 588210 h 585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529188" h="5854720" extrusionOk="0">
                        <a:moveTo>
                          <a:pt x="0" y="588210"/>
                        </a:moveTo>
                        <a:cubicBezTo>
                          <a:pt x="-21018" y="250387"/>
                          <a:pt x="217110" y="17355"/>
                          <a:pt x="588210" y="0"/>
                        </a:cubicBezTo>
                        <a:cubicBezTo>
                          <a:pt x="876112" y="-19041"/>
                          <a:pt x="1081758" y="40565"/>
                          <a:pt x="1223457" y="0"/>
                        </a:cubicBezTo>
                        <a:cubicBezTo>
                          <a:pt x="1365156" y="-40565"/>
                          <a:pt x="1510790" y="32361"/>
                          <a:pt x="1788122" y="0"/>
                        </a:cubicBezTo>
                        <a:cubicBezTo>
                          <a:pt x="2065454" y="-32361"/>
                          <a:pt x="2196286" y="39632"/>
                          <a:pt x="2329258" y="0"/>
                        </a:cubicBezTo>
                        <a:cubicBezTo>
                          <a:pt x="2462230" y="-39632"/>
                          <a:pt x="2683114" y="2257"/>
                          <a:pt x="2940978" y="0"/>
                        </a:cubicBezTo>
                        <a:cubicBezTo>
                          <a:pt x="3297966" y="-66121"/>
                          <a:pt x="3475164" y="255078"/>
                          <a:pt x="3529188" y="588210"/>
                        </a:cubicBezTo>
                        <a:cubicBezTo>
                          <a:pt x="3574272" y="863780"/>
                          <a:pt x="3523626" y="966106"/>
                          <a:pt x="3529188" y="1172998"/>
                        </a:cubicBezTo>
                        <a:cubicBezTo>
                          <a:pt x="3534750" y="1379890"/>
                          <a:pt x="3465933" y="1644977"/>
                          <a:pt x="3529188" y="1851351"/>
                        </a:cubicBezTo>
                        <a:cubicBezTo>
                          <a:pt x="3592443" y="2057725"/>
                          <a:pt x="3511454" y="2169708"/>
                          <a:pt x="3529188" y="2295790"/>
                        </a:cubicBezTo>
                        <a:cubicBezTo>
                          <a:pt x="3546922" y="2421872"/>
                          <a:pt x="3527136" y="2693707"/>
                          <a:pt x="3529188" y="2880577"/>
                        </a:cubicBezTo>
                        <a:cubicBezTo>
                          <a:pt x="3531240" y="3067447"/>
                          <a:pt x="3482987" y="3173559"/>
                          <a:pt x="3529188" y="3465365"/>
                        </a:cubicBezTo>
                        <a:cubicBezTo>
                          <a:pt x="3575389" y="3757171"/>
                          <a:pt x="3528527" y="3785537"/>
                          <a:pt x="3529188" y="4003369"/>
                        </a:cubicBezTo>
                        <a:cubicBezTo>
                          <a:pt x="3529849" y="4221201"/>
                          <a:pt x="3513745" y="4519491"/>
                          <a:pt x="3529188" y="4681723"/>
                        </a:cubicBezTo>
                        <a:cubicBezTo>
                          <a:pt x="3544631" y="4843955"/>
                          <a:pt x="3526290" y="5077457"/>
                          <a:pt x="3529188" y="5266510"/>
                        </a:cubicBezTo>
                        <a:cubicBezTo>
                          <a:pt x="3495511" y="5596899"/>
                          <a:pt x="3239177" y="5836325"/>
                          <a:pt x="2940978" y="5854720"/>
                        </a:cubicBezTo>
                        <a:cubicBezTo>
                          <a:pt x="2728639" y="5898033"/>
                          <a:pt x="2496727" y="5784306"/>
                          <a:pt x="2329258" y="5854720"/>
                        </a:cubicBezTo>
                        <a:cubicBezTo>
                          <a:pt x="2161789" y="5925134"/>
                          <a:pt x="1866325" y="5847030"/>
                          <a:pt x="1741066" y="5854720"/>
                        </a:cubicBezTo>
                        <a:cubicBezTo>
                          <a:pt x="1615807" y="5862410"/>
                          <a:pt x="1395638" y="5831161"/>
                          <a:pt x="1223457" y="5854720"/>
                        </a:cubicBezTo>
                        <a:cubicBezTo>
                          <a:pt x="1051276" y="5878279"/>
                          <a:pt x="874717" y="5821346"/>
                          <a:pt x="588210" y="5854720"/>
                        </a:cubicBezTo>
                        <a:cubicBezTo>
                          <a:pt x="295355" y="5835736"/>
                          <a:pt x="-41219" y="5656806"/>
                          <a:pt x="0" y="5266510"/>
                        </a:cubicBezTo>
                        <a:cubicBezTo>
                          <a:pt x="-62082" y="5061492"/>
                          <a:pt x="63114" y="4919165"/>
                          <a:pt x="0" y="4728506"/>
                        </a:cubicBezTo>
                        <a:cubicBezTo>
                          <a:pt x="-63114" y="4537847"/>
                          <a:pt x="67598" y="4416595"/>
                          <a:pt x="0" y="4143718"/>
                        </a:cubicBezTo>
                        <a:cubicBezTo>
                          <a:pt x="-67598" y="3870841"/>
                          <a:pt x="47971" y="3804176"/>
                          <a:pt x="0" y="3699280"/>
                        </a:cubicBezTo>
                        <a:cubicBezTo>
                          <a:pt x="-47971" y="3594384"/>
                          <a:pt x="18838" y="3384689"/>
                          <a:pt x="0" y="3254841"/>
                        </a:cubicBezTo>
                        <a:cubicBezTo>
                          <a:pt x="-18838" y="3124993"/>
                          <a:pt x="36295" y="2896233"/>
                          <a:pt x="0" y="2670054"/>
                        </a:cubicBezTo>
                        <a:cubicBezTo>
                          <a:pt x="-36295" y="2443875"/>
                          <a:pt x="12293" y="2283397"/>
                          <a:pt x="0" y="2178832"/>
                        </a:cubicBezTo>
                        <a:cubicBezTo>
                          <a:pt x="-12293" y="2074267"/>
                          <a:pt x="42881" y="1673819"/>
                          <a:pt x="0" y="1547262"/>
                        </a:cubicBezTo>
                        <a:cubicBezTo>
                          <a:pt x="-42881" y="1420705"/>
                          <a:pt x="2387" y="914777"/>
                          <a:pt x="0" y="58821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9" name="Graphic 28">
            <a:extLst>
              <a:ext uri="{FF2B5EF4-FFF2-40B4-BE49-F238E27FC236}">
                <a16:creationId xmlns:a16="http://schemas.microsoft.com/office/drawing/2014/main" id="{59EEBCDC-BA3F-5868-75D6-7EB2B87115CB}"/>
              </a:ext>
            </a:extLst>
          </p:cNvPr>
          <p:cNvPicPr>
            <a:picLocks noChangeAspect="1"/>
          </p:cNvPicPr>
          <p:nvPr userDrawn="1"/>
        </p:nvPicPr>
        <p:blipFill>
          <a:blip>
            <a:extLst>
              <a:ext uri="{96DAC541-7B7A-43D3-8B79-37D633B846F1}">
                <asvg:svgBlip xmlns:asvg="http://schemas.microsoft.com/office/drawing/2016/SVG/main" r:embed="rId6"/>
              </a:ext>
            </a:extLst>
          </a:blip>
          <a:srcRect l="59986"/>
          <a:stretch>
            <a:fillRect/>
          </a:stretch>
        </p:blipFill>
        <p:spPr>
          <a:xfrm>
            <a:off x="0" y="1420643"/>
            <a:ext cx="1014082" cy="1648983"/>
          </a:xfrm>
          <a:custGeom>
            <a:avLst/>
            <a:gdLst>
              <a:gd name="connsiteX0" fmla="*/ 0 w 1014082"/>
              <a:gd name="connsiteY0" fmla="*/ 0 h 1648983"/>
              <a:gd name="connsiteX1" fmla="*/ 1014082 w 1014082"/>
              <a:gd name="connsiteY1" fmla="*/ 0 h 1648983"/>
              <a:gd name="connsiteX2" fmla="*/ 1014082 w 1014082"/>
              <a:gd name="connsiteY2" fmla="*/ 1648983 h 1648983"/>
              <a:gd name="connsiteX3" fmla="*/ 0 w 1014082"/>
              <a:gd name="connsiteY3" fmla="*/ 1648983 h 1648983"/>
            </a:gdLst>
            <a:ahLst/>
            <a:cxnLst>
              <a:cxn ang="0">
                <a:pos x="connsiteX0" y="connsiteY0"/>
              </a:cxn>
              <a:cxn ang="0">
                <a:pos x="connsiteX1" y="connsiteY1"/>
              </a:cxn>
              <a:cxn ang="0">
                <a:pos x="connsiteX2" y="connsiteY2"/>
              </a:cxn>
              <a:cxn ang="0">
                <a:pos x="connsiteX3" y="connsiteY3"/>
              </a:cxn>
            </a:cxnLst>
            <a:rect l="l" t="t" r="r" b="b"/>
            <a:pathLst>
              <a:path w="1014082" h="1648983">
                <a:moveTo>
                  <a:pt x="0" y="0"/>
                </a:moveTo>
                <a:lnTo>
                  <a:pt x="1014082" y="0"/>
                </a:lnTo>
                <a:lnTo>
                  <a:pt x="1014082" y="1648983"/>
                </a:lnTo>
                <a:lnTo>
                  <a:pt x="0" y="1648983"/>
                </a:lnTo>
                <a:close/>
              </a:path>
            </a:pathLst>
          </a:custGeom>
        </p:spPr>
      </p:pic>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45" name="Picture Placeholder 42">
            <a:extLst>
              <a:ext uri="{FF2B5EF4-FFF2-40B4-BE49-F238E27FC236}">
                <a16:creationId xmlns:a16="http://schemas.microsoft.com/office/drawing/2014/main" id="{085DE0BA-CA08-ED26-0A53-02D6FB619788}"/>
              </a:ext>
            </a:extLst>
          </p:cNvPr>
          <p:cNvSpPr>
            <a:spLocks noGrp="1"/>
          </p:cNvSpPr>
          <p:nvPr>
            <p:ph type="pic" sz="quarter" idx="14"/>
          </p:nvPr>
        </p:nvSpPr>
        <p:spPr>
          <a:xfrm>
            <a:off x="4330203" y="2337393"/>
            <a:ext cx="1389888" cy="1389888"/>
          </a:xfrm>
          <a:prstGeom prst="ellipse">
            <a:avLst/>
          </a:prstGeom>
          <a:solidFill>
            <a:schemeClr val="accent2">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46" name="Picture Placeholder 42">
            <a:extLst>
              <a:ext uri="{FF2B5EF4-FFF2-40B4-BE49-F238E27FC236}">
                <a16:creationId xmlns:a16="http://schemas.microsoft.com/office/drawing/2014/main" id="{70F05177-1747-10FB-B022-0A36F8F91931}"/>
              </a:ext>
            </a:extLst>
          </p:cNvPr>
          <p:cNvSpPr>
            <a:spLocks noGrp="1"/>
          </p:cNvSpPr>
          <p:nvPr>
            <p:ph type="pic" sz="quarter" idx="15"/>
          </p:nvPr>
        </p:nvSpPr>
        <p:spPr>
          <a:xfrm>
            <a:off x="6469928" y="2339375"/>
            <a:ext cx="1389888" cy="1389888"/>
          </a:xfrm>
          <a:prstGeom prst="ellipse">
            <a:avLst/>
          </a:prstGeom>
          <a:solidFill>
            <a:schemeClr val="bg1">
              <a:lumMod val="95000"/>
            </a:schemeClr>
          </a:solidFill>
        </p:spPr>
        <p:txBody>
          <a:bodyPr anchor="ctr">
            <a:normAutofit/>
          </a:bodyPr>
          <a:lstStyle>
            <a:lvl1pPr marL="0" indent="0" algn="ctr">
              <a:buNone/>
              <a:defRPr sz="800"/>
            </a:lvl1pPr>
          </a:lstStyle>
          <a:p>
            <a:r>
              <a:rPr lang="en-US"/>
              <a:t>Click icon to add picture</a:t>
            </a:r>
            <a:endParaRPr lang="en-US" dirty="0"/>
          </a:p>
        </p:txBody>
      </p:sp>
      <p:sp>
        <p:nvSpPr>
          <p:cNvPr id="50" name="Text Placeholder 47">
            <a:extLst>
              <a:ext uri="{FF2B5EF4-FFF2-40B4-BE49-F238E27FC236}">
                <a16:creationId xmlns:a16="http://schemas.microsoft.com/office/drawing/2014/main" id="{485E5AFC-758F-34A6-2FEC-6042921AB73B}"/>
              </a:ext>
            </a:extLst>
          </p:cNvPr>
          <p:cNvSpPr>
            <a:spLocks noGrp="1"/>
          </p:cNvSpPr>
          <p:nvPr>
            <p:ph type="body" sz="quarter" idx="18"/>
          </p:nvPr>
        </p:nvSpPr>
        <p:spPr>
          <a:xfrm>
            <a:off x="1126514" y="5064875"/>
            <a:ext cx="2788920" cy="365760"/>
          </a:xfrm>
        </p:spPr>
        <p:txBody>
          <a:bodyPr>
            <a:normAutofit/>
          </a:bodyPr>
          <a:lstStyle>
            <a:lvl1pPr marL="0" indent="0" algn="r">
              <a:lnSpc>
                <a:spcPct val="100000"/>
              </a:lnSpc>
              <a:spcBef>
                <a:spcPts val="0"/>
              </a:spcBef>
              <a:buNone/>
              <a:defRPr sz="1800"/>
            </a:lvl1pPr>
          </a:lstStyle>
          <a:p>
            <a:pPr lvl="0"/>
            <a:r>
              <a:rPr lang="en-US"/>
              <a:t>Click to edit Master text styles</a:t>
            </a:r>
          </a:p>
        </p:txBody>
      </p:sp>
      <p:sp>
        <p:nvSpPr>
          <p:cNvPr id="51" name="Text Placeholder 47">
            <a:extLst>
              <a:ext uri="{FF2B5EF4-FFF2-40B4-BE49-F238E27FC236}">
                <a16:creationId xmlns:a16="http://schemas.microsoft.com/office/drawing/2014/main" id="{298713CC-F6D5-ED75-901B-4121FEC84360}"/>
              </a:ext>
            </a:extLst>
          </p:cNvPr>
          <p:cNvSpPr>
            <a:spLocks noGrp="1"/>
          </p:cNvSpPr>
          <p:nvPr>
            <p:ph type="body" sz="quarter" idx="19"/>
          </p:nvPr>
        </p:nvSpPr>
        <p:spPr>
          <a:xfrm>
            <a:off x="8271823" y="5032014"/>
            <a:ext cx="2788920" cy="365760"/>
          </a:xfrm>
        </p:spPr>
        <p:txBody>
          <a:bodyPr>
            <a:normAutofit/>
          </a:bodyPr>
          <a:lstStyle>
            <a:lvl1pPr marL="0" indent="0" algn="l">
              <a:lnSpc>
                <a:spcPct val="100000"/>
              </a:lnSpc>
              <a:spcBef>
                <a:spcPts val="0"/>
              </a:spcBef>
              <a:buNone/>
              <a:defRPr sz="1800"/>
            </a:lvl1pPr>
          </a:lstStyle>
          <a:p>
            <a:pPr lvl="0"/>
            <a:r>
              <a:rPr lang="en-US"/>
              <a:t>Click to edit Master text styles</a:t>
            </a:r>
          </a:p>
        </p:txBody>
      </p:sp>
      <p:sp>
        <p:nvSpPr>
          <p:cNvPr id="57" name="Text Placeholder 47">
            <a:extLst>
              <a:ext uri="{FF2B5EF4-FFF2-40B4-BE49-F238E27FC236}">
                <a16:creationId xmlns:a16="http://schemas.microsoft.com/office/drawing/2014/main" id="{FD30C172-4265-C1CA-4368-B347D34C9F6D}"/>
              </a:ext>
            </a:extLst>
          </p:cNvPr>
          <p:cNvSpPr>
            <a:spLocks noGrp="1"/>
          </p:cNvSpPr>
          <p:nvPr>
            <p:ph type="body" sz="quarter" idx="16"/>
          </p:nvPr>
        </p:nvSpPr>
        <p:spPr>
          <a:xfrm>
            <a:off x="1126515" y="2795265"/>
            <a:ext cx="2788920" cy="365760"/>
          </a:xfrm>
        </p:spPr>
        <p:txBody>
          <a:bodyPr>
            <a:normAutofit/>
          </a:bodyPr>
          <a:lstStyle>
            <a:lvl1pPr marL="0" indent="0" algn="r">
              <a:lnSpc>
                <a:spcPct val="100000"/>
              </a:lnSpc>
              <a:spcBef>
                <a:spcPts val="0"/>
              </a:spcBef>
              <a:buNone/>
              <a:defRPr sz="1800"/>
            </a:lvl1pPr>
          </a:lstStyle>
          <a:p>
            <a:pPr lvl="0"/>
            <a:r>
              <a:rPr lang="en-US"/>
              <a:t>Click to edit Master text styles</a:t>
            </a:r>
          </a:p>
        </p:txBody>
      </p:sp>
      <p:sp>
        <p:nvSpPr>
          <p:cNvPr id="58" name="Text Placeholder 47">
            <a:extLst>
              <a:ext uri="{FF2B5EF4-FFF2-40B4-BE49-F238E27FC236}">
                <a16:creationId xmlns:a16="http://schemas.microsoft.com/office/drawing/2014/main" id="{E6400DD4-A698-8FC3-4A8E-02EA10BB4BF9}"/>
              </a:ext>
            </a:extLst>
          </p:cNvPr>
          <p:cNvSpPr>
            <a:spLocks noGrp="1"/>
          </p:cNvSpPr>
          <p:nvPr>
            <p:ph type="body" sz="quarter" idx="17"/>
          </p:nvPr>
        </p:nvSpPr>
        <p:spPr>
          <a:xfrm>
            <a:off x="8271823" y="2794678"/>
            <a:ext cx="2788920" cy="365760"/>
          </a:xfrm>
        </p:spPr>
        <p:txBody>
          <a:bodyPr>
            <a:normAutofit/>
          </a:bodyPr>
          <a:lstStyle>
            <a:lvl1pPr marL="0" indent="0" algn="l">
              <a:lnSpc>
                <a:spcPct val="100000"/>
              </a:lnSpc>
              <a:spcBef>
                <a:spcPts val="0"/>
              </a:spcBef>
              <a:buNone/>
              <a:defRPr sz="1800"/>
            </a:lvl1pPr>
          </a:lstStyle>
          <a:p>
            <a:pPr lvl="0"/>
            <a:r>
              <a:rPr lang="en-US"/>
              <a:t>Click to edit Master text styles</a:t>
            </a:r>
          </a:p>
        </p:txBody>
      </p:sp>
      <p:sp>
        <p:nvSpPr>
          <p:cNvPr id="59" name="Text Placeholder 47">
            <a:extLst>
              <a:ext uri="{FF2B5EF4-FFF2-40B4-BE49-F238E27FC236}">
                <a16:creationId xmlns:a16="http://schemas.microsoft.com/office/drawing/2014/main" id="{630E151D-3E22-BE90-7A51-5ED7C9AD7C25}"/>
              </a:ext>
            </a:extLst>
          </p:cNvPr>
          <p:cNvSpPr>
            <a:spLocks noGrp="1"/>
          </p:cNvSpPr>
          <p:nvPr>
            <p:ph type="body" sz="quarter" idx="20"/>
          </p:nvPr>
        </p:nvSpPr>
        <p:spPr>
          <a:xfrm>
            <a:off x="1098143" y="3085049"/>
            <a:ext cx="2816352" cy="310896"/>
          </a:xfrm>
        </p:spPr>
        <p:txBody>
          <a:bodyPr>
            <a:normAutofit/>
          </a:bodyPr>
          <a:lstStyle>
            <a:lvl1pPr marL="0" indent="0" algn="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54" name="Text Placeholder 47">
            <a:extLst>
              <a:ext uri="{FF2B5EF4-FFF2-40B4-BE49-F238E27FC236}">
                <a16:creationId xmlns:a16="http://schemas.microsoft.com/office/drawing/2014/main" id="{6A448965-125C-6EED-07B0-E98A656BBF34}"/>
              </a:ext>
            </a:extLst>
          </p:cNvPr>
          <p:cNvSpPr>
            <a:spLocks noGrp="1"/>
          </p:cNvSpPr>
          <p:nvPr>
            <p:ph type="body" sz="quarter" idx="21"/>
          </p:nvPr>
        </p:nvSpPr>
        <p:spPr>
          <a:xfrm>
            <a:off x="8280067" y="3086146"/>
            <a:ext cx="2816352" cy="310896"/>
          </a:xfrm>
        </p:spPr>
        <p:txBody>
          <a:bodyPr>
            <a:normAutofit/>
          </a:bodyPr>
          <a:lstStyle>
            <a:lvl1pPr marL="0" indent="0" algn="l">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72" name="Picture Placeholder 42">
            <a:extLst>
              <a:ext uri="{FF2B5EF4-FFF2-40B4-BE49-F238E27FC236}">
                <a16:creationId xmlns:a16="http://schemas.microsoft.com/office/drawing/2014/main" id="{9BD10ABF-0CBA-9D6F-30D9-4C5B717D2F65}"/>
              </a:ext>
            </a:extLst>
          </p:cNvPr>
          <p:cNvSpPr>
            <a:spLocks noGrp="1"/>
          </p:cNvSpPr>
          <p:nvPr>
            <p:ph type="pic" sz="quarter" idx="24"/>
          </p:nvPr>
        </p:nvSpPr>
        <p:spPr>
          <a:xfrm>
            <a:off x="4332186" y="4662092"/>
            <a:ext cx="1389888" cy="1389888"/>
          </a:xfrm>
          <a:prstGeom prst="ellipse">
            <a:avLst/>
          </a:prstGeom>
          <a:solidFill>
            <a:schemeClr val="accent1">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73" name="Picture Placeholder 42">
            <a:extLst>
              <a:ext uri="{FF2B5EF4-FFF2-40B4-BE49-F238E27FC236}">
                <a16:creationId xmlns:a16="http://schemas.microsoft.com/office/drawing/2014/main" id="{BA07108E-6273-D8A7-4270-9E51F53721B6}"/>
              </a:ext>
            </a:extLst>
          </p:cNvPr>
          <p:cNvSpPr>
            <a:spLocks noGrp="1"/>
          </p:cNvSpPr>
          <p:nvPr>
            <p:ph type="pic" sz="quarter" idx="25"/>
          </p:nvPr>
        </p:nvSpPr>
        <p:spPr>
          <a:xfrm>
            <a:off x="6469928" y="4662092"/>
            <a:ext cx="1389888" cy="1389888"/>
          </a:xfrm>
          <a:prstGeom prst="ellipse">
            <a:avLst/>
          </a:prstGeom>
          <a:solidFill>
            <a:schemeClr val="accent4">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56" name="Text Placeholder 47">
            <a:extLst>
              <a:ext uri="{FF2B5EF4-FFF2-40B4-BE49-F238E27FC236}">
                <a16:creationId xmlns:a16="http://schemas.microsoft.com/office/drawing/2014/main" id="{6E2529DA-6F13-4B74-5C48-2FDB0911FFF1}"/>
              </a:ext>
            </a:extLst>
          </p:cNvPr>
          <p:cNvSpPr>
            <a:spLocks noGrp="1"/>
          </p:cNvSpPr>
          <p:nvPr>
            <p:ph type="body" sz="quarter" idx="23"/>
          </p:nvPr>
        </p:nvSpPr>
        <p:spPr>
          <a:xfrm>
            <a:off x="8284732" y="5337865"/>
            <a:ext cx="2816352" cy="310896"/>
          </a:xfrm>
        </p:spPr>
        <p:txBody>
          <a:bodyPr>
            <a:normAutofit/>
          </a:bodyPr>
          <a:lstStyle>
            <a:lvl1pPr marL="0" indent="0" algn="l">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74" name="Text Placeholder 47">
            <a:extLst>
              <a:ext uri="{FF2B5EF4-FFF2-40B4-BE49-F238E27FC236}">
                <a16:creationId xmlns:a16="http://schemas.microsoft.com/office/drawing/2014/main" id="{DDB95F67-F2A0-C836-D292-8E7A6E4B1CC7}"/>
              </a:ext>
            </a:extLst>
          </p:cNvPr>
          <p:cNvSpPr>
            <a:spLocks noGrp="1"/>
          </p:cNvSpPr>
          <p:nvPr>
            <p:ph type="body" sz="quarter" idx="22"/>
          </p:nvPr>
        </p:nvSpPr>
        <p:spPr>
          <a:xfrm>
            <a:off x="1107814" y="5335932"/>
            <a:ext cx="2816352" cy="310896"/>
          </a:xfrm>
        </p:spPr>
        <p:txBody>
          <a:bodyPr>
            <a:normAutofit/>
          </a:bodyPr>
          <a:lstStyle>
            <a:lvl1pPr marL="0" indent="0" algn="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3" name="Footer Placeholder 2">
            <a:extLst>
              <a:ext uri="{FF2B5EF4-FFF2-40B4-BE49-F238E27FC236}">
                <a16:creationId xmlns:a16="http://schemas.microsoft.com/office/drawing/2014/main" id="{6CC414FD-C705-79D9-78A9-63DB36DC2A3B}"/>
              </a:ext>
            </a:extLst>
          </p:cNvPr>
          <p:cNvSpPr>
            <a:spLocks noGrp="1"/>
          </p:cNvSpPr>
          <p:nvPr>
            <p:ph type="ftr" sz="quarter" idx="26"/>
          </p:nvPr>
        </p:nvSpPr>
        <p:spPr/>
        <p:txBody>
          <a:bodyPr/>
          <a:lstStyle/>
          <a:p>
            <a:endParaRPr lang="en-US" dirty="0"/>
          </a:p>
        </p:txBody>
      </p:sp>
      <p:sp>
        <p:nvSpPr>
          <p:cNvPr id="7" name="Slide Number Placeholder 6">
            <a:extLst>
              <a:ext uri="{FF2B5EF4-FFF2-40B4-BE49-F238E27FC236}">
                <a16:creationId xmlns:a16="http://schemas.microsoft.com/office/drawing/2014/main" id="{3DDD574B-2DC0-07BF-5573-0917979F78EA}"/>
              </a:ext>
            </a:extLst>
          </p:cNvPr>
          <p:cNvSpPr>
            <a:spLocks noGrp="1"/>
          </p:cNvSpPr>
          <p:nvPr>
            <p:ph type="sldNum" sz="quarter" idx="27"/>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2281780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am - x8">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15B61940-E61B-59FA-753F-E3122D288C5B}"/>
              </a:ext>
            </a:extLst>
          </p:cNvPr>
          <p:cNvSpPr/>
          <p:nvPr userDrawn="1"/>
        </p:nvSpPr>
        <p:spPr>
          <a:xfrm>
            <a:off x="1314365" y="1922787"/>
            <a:ext cx="1591489" cy="159148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9" name="Oval 8">
            <a:extLst>
              <a:ext uri="{FF2B5EF4-FFF2-40B4-BE49-F238E27FC236}">
                <a16:creationId xmlns:a16="http://schemas.microsoft.com/office/drawing/2014/main" id="{148AA701-7A67-C49D-4314-407AF753DDE7}"/>
              </a:ext>
            </a:extLst>
          </p:cNvPr>
          <p:cNvSpPr/>
          <p:nvPr userDrawn="1"/>
        </p:nvSpPr>
        <p:spPr>
          <a:xfrm>
            <a:off x="3895640" y="1922787"/>
            <a:ext cx="1591489" cy="15914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4" name="Oval 13">
            <a:extLst>
              <a:ext uri="{FF2B5EF4-FFF2-40B4-BE49-F238E27FC236}">
                <a16:creationId xmlns:a16="http://schemas.microsoft.com/office/drawing/2014/main" id="{7CC8E6E4-F551-385C-FB82-E0DC1F41683A}"/>
              </a:ext>
            </a:extLst>
          </p:cNvPr>
          <p:cNvSpPr/>
          <p:nvPr userDrawn="1"/>
        </p:nvSpPr>
        <p:spPr>
          <a:xfrm>
            <a:off x="6476915" y="1922787"/>
            <a:ext cx="1591489" cy="15914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18" name="Oval 17">
            <a:extLst>
              <a:ext uri="{FF2B5EF4-FFF2-40B4-BE49-F238E27FC236}">
                <a16:creationId xmlns:a16="http://schemas.microsoft.com/office/drawing/2014/main" id="{D29C42C5-603C-FCCB-D730-0AD61CFA4CC2}"/>
              </a:ext>
            </a:extLst>
          </p:cNvPr>
          <p:cNvSpPr/>
          <p:nvPr userDrawn="1"/>
        </p:nvSpPr>
        <p:spPr>
          <a:xfrm>
            <a:off x="9058190" y="1922787"/>
            <a:ext cx="1591489" cy="159148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77" name="Rectangle 76">
            <a:extLst>
              <a:ext uri="{FF2B5EF4-FFF2-40B4-BE49-F238E27FC236}">
                <a16:creationId xmlns:a16="http://schemas.microsoft.com/office/drawing/2014/main" id="{06608174-ED17-1D4B-48DF-EA532646C797}"/>
              </a:ext>
            </a:extLst>
          </p:cNvPr>
          <p:cNvSpPr/>
          <p:nvPr userDrawn="1"/>
        </p:nvSpPr>
        <p:spPr>
          <a:xfrm>
            <a:off x="732271" y="723899"/>
            <a:ext cx="10727977"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941AE0A6-2671-E79C-548D-3AA4D5D9CB11}"/>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1" name="Straight Connector 80">
            <a:extLst>
              <a:ext uri="{FF2B5EF4-FFF2-40B4-BE49-F238E27FC236}">
                <a16:creationId xmlns:a16="http://schemas.microsoft.com/office/drawing/2014/main" id="{42152D0E-B03D-CC17-D0CC-650AE3953FCF}"/>
              </a:ext>
            </a:extLst>
          </p:cNvPr>
          <p:cNvCxnSpPr>
            <a:cxnSpLocks/>
          </p:cNvCxnSpPr>
          <p:nvPr userDrawn="1"/>
        </p:nvCxnSpPr>
        <p:spPr>
          <a:xfrm>
            <a:off x="1655064" y="722376"/>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83" name="Graphic 82">
            <a:extLst>
              <a:ext uri="{FF2B5EF4-FFF2-40B4-BE49-F238E27FC236}">
                <a16:creationId xmlns:a16="http://schemas.microsoft.com/office/drawing/2014/main" id="{65438DF6-6622-6EE4-F01A-D199CAE96D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13498771">
            <a:off x="868523" y="778989"/>
            <a:ext cx="660389" cy="660389"/>
          </a:xfrm>
          <a:prstGeom prst="rect">
            <a:avLst/>
          </a:prstGeom>
        </p:spPr>
      </p:pic>
      <p:cxnSp>
        <p:nvCxnSpPr>
          <p:cNvPr id="85" name="Straight Connector 84">
            <a:extLst>
              <a:ext uri="{FF2B5EF4-FFF2-40B4-BE49-F238E27FC236}">
                <a16:creationId xmlns:a16="http://schemas.microsoft.com/office/drawing/2014/main" id="{9712EE3B-E131-C405-FCA7-8263094DF01B}"/>
              </a:ext>
            </a:extLst>
          </p:cNvPr>
          <p:cNvCxnSpPr>
            <a:cxnSpLocks/>
          </p:cNvCxnSpPr>
          <p:nvPr userDrawn="1"/>
        </p:nvCxnSpPr>
        <p:spPr>
          <a:xfrm>
            <a:off x="2593735" y="718779"/>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3660BA33-D95F-4C82-419E-ADBE0C891558}"/>
              </a:ext>
            </a:extLst>
          </p:cNvPr>
          <p:cNvSpPr>
            <a:spLocks noGrp="1"/>
          </p:cNvSpPr>
          <p:nvPr>
            <p:ph type="body" sz="quarter" idx="13" hasCustomPrompt="1"/>
          </p:nvPr>
        </p:nvSpPr>
        <p:spPr>
          <a:xfrm>
            <a:off x="1815806" y="793971"/>
            <a:ext cx="621792" cy="621792"/>
          </a:xfrm>
          <a:prstGeom prst="ellipse">
            <a:avLst/>
          </a:prstGeom>
          <a:solidFill>
            <a:schemeClr val="tx2"/>
          </a:solidFill>
        </p:spPr>
        <p:txBody>
          <a:bodyPr lIns="0" tIns="0" rIns="0" bIns="0" anchor="t" anchorCtr="0">
            <a:noAutofit/>
          </a:bodyPr>
          <a:lstStyle>
            <a:lvl1pPr marL="0" indent="0" algn="ctr">
              <a:lnSpc>
                <a:spcPct val="100000"/>
              </a:lnSpc>
              <a:spcBef>
                <a:spcPts val="0"/>
              </a:spcBef>
              <a:buNone/>
              <a:defRPr sz="3200" b="0">
                <a:noFill/>
              </a:defRPr>
            </a:lvl1pPr>
          </a:lstStyle>
          <a:p>
            <a:pPr lvl="0"/>
            <a:r>
              <a:rPr lang="en-US" dirty="0"/>
              <a:t>X</a:t>
            </a:r>
          </a:p>
        </p:txBody>
      </p:sp>
      <p:sp>
        <p:nvSpPr>
          <p:cNvPr id="45" name="Picture Placeholder 42">
            <a:extLst>
              <a:ext uri="{FF2B5EF4-FFF2-40B4-BE49-F238E27FC236}">
                <a16:creationId xmlns:a16="http://schemas.microsoft.com/office/drawing/2014/main" id="{085DE0BA-CA08-ED26-0A53-02D6FB619788}"/>
              </a:ext>
            </a:extLst>
          </p:cNvPr>
          <p:cNvSpPr>
            <a:spLocks noGrp="1" noChangeAspect="1"/>
          </p:cNvSpPr>
          <p:nvPr>
            <p:ph type="pic" sz="quarter" idx="14"/>
          </p:nvPr>
        </p:nvSpPr>
        <p:spPr>
          <a:xfrm>
            <a:off x="1524893" y="2133315"/>
            <a:ext cx="1170432" cy="1170432"/>
          </a:xfrm>
          <a:prstGeom prst="ellipse">
            <a:avLst/>
          </a:prstGeom>
          <a:solidFill>
            <a:schemeClr val="accent2">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46" name="Picture Placeholder 42">
            <a:extLst>
              <a:ext uri="{FF2B5EF4-FFF2-40B4-BE49-F238E27FC236}">
                <a16:creationId xmlns:a16="http://schemas.microsoft.com/office/drawing/2014/main" id="{70F05177-1747-10FB-B022-0A36F8F91931}"/>
              </a:ext>
            </a:extLst>
          </p:cNvPr>
          <p:cNvSpPr>
            <a:spLocks noGrp="1" noChangeAspect="1"/>
          </p:cNvSpPr>
          <p:nvPr>
            <p:ph type="pic" sz="quarter" idx="15"/>
          </p:nvPr>
        </p:nvSpPr>
        <p:spPr>
          <a:xfrm>
            <a:off x="4106168" y="2133315"/>
            <a:ext cx="1170432" cy="1170432"/>
          </a:xfrm>
          <a:prstGeom prst="ellipse">
            <a:avLst/>
          </a:prstGeom>
          <a:solidFill>
            <a:schemeClr val="bg1">
              <a:lumMod val="95000"/>
            </a:schemeClr>
          </a:solidFill>
        </p:spPr>
        <p:txBody>
          <a:bodyPr anchor="ctr">
            <a:normAutofit/>
          </a:bodyPr>
          <a:lstStyle>
            <a:lvl1pPr marL="0" indent="0" algn="ctr">
              <a:buNone/>
              <a:defRPr sz="800"/>
            </a:lvl1pPr>
          </a:lstStyle>
          <a:p>
            <a:r>
              <a:rPr lang="en-US"/>
              <a:t>Click icon to add picture</a:t>
            </a:r>
            <a:endParaRPr lang="en-US" dirty="0"/>
          </a:p>
        </p:txBody>
      </p:sp>
      <p:sp>
        <p:nvSpPr>
          <p:cNvPr id="50" name="Text Placeholder 47">
            <a:extLst>
              <a:ext uri="{FF2B5EF4-FFF2-40B4-BE49-F238E27FC236}">
                <a16:creationId xmlns:a16="http://schemas.microsoft.com/office/drawing/2014/main" id="{485E5AFC-758F-34A6-2FEC-6042921AB73B}"/>
              </a:ext>
            </a:extLst>
          </p:cNvPr>
          <p:cNvSpPr>
            <a:spLocks noGrp="1"/>
          </p:cNvSpPr>
          <p:nvPr>
            <p:ph type="body" sz="quarter" idx="18"/>
          </p:nvPr>
        </p:nvSpPr>
        <p:spPr>
          <a:xfrm>
            <a:off x="6053328" y="3575304"/>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51" name="Text Placeholder 47">
            <a:extLst>
              <a:ext uri="{FF2B5EF4-FFF2-40B4-BE49-F238E27FC236}">
                <a16:creationId xmlns:a16="http://schemas.microsoft.com/office/drawing/2014/main" id="{298713CC-F6D5-ED75-901B-4121FEC84360}"/>
              </a:ext>
            </a:extLst>
          </p:cNvPr>
          <p:cNvSpPr>
            <a:spLocks noGrp="1"/>
          </p:cNvSpPr>
          <p:nvPr>
            <p:ph type="body" sz="quarter" idx="19"/>
          </p:nvPr>
        </p:nvSpPr>
        <p:spPr>
          <a:xfrm>
            <a:off x="8631936" y="3575304"/>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57" name="Text Placeholder 47">
            <a:extLst>
              <a:ext uri="{FF2B5EF4-FFF2-40B4-BE49-F238E27FC236}">
                <a16:creationId xmlns:a16="http://schemas.microsoft.com/office/drawing/2014/main" id="{FD30C172-4265-C1CA-4368-B347D34C9F6D}"/>
              </a:ext>
            </a:extLst>
          </p:cNvPr>
          <p:cNvSpPr>
            <a:spLocks noGrp="1"/>
          </p:cNvSpPr>
          <p:nvPr>
            <p:ph type="body" sz="quarter" idx="16"/>
          </p:nvPr>
        </p:nvSpPr>
        <p:spPr>
          <a:xfrm>
            <a:off x="886968" y="3575304"/>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58" name="Text Placeholder 47">
            <a:extLst>
              <a:ext uri="{FF2B5EF4-FFF2-40B4-BE49-F238E27FC236}">
                <a16:creationId xmlns:a16="http://schemas.microsoft.com/office/drawing/2014/main" id="{E6400DD4-A698-8FC3-4A8E-02EA10BB4BF9}"/>
              </a:ext>
            </a:extLst>
          </p:cNvPr>
          <p:cNvSpPr>
            <a:spLocks noGrp="1"/>
          </p:cNvSpPr>
          <p:nvPr>
            <p:ph type="body" sz="quarter" idx="17"/>
          </p:nvPr>
        </p:nvSpPr>
        <p:spPr>
          <a:xfrm>
            <a:off x="3474720" y="3575304"/>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59" name="Text Placeholder 47">
            <a:extLst>
              <a:ext uri="{FF2B5EF4-FFF2-40B4-BE49-F238E27FC236}">
                <a16:creationId xmlns:a16="http://schemas.microsoft.com/office/drawing/2014/main" id="{630E151D-3E22-BE90-7A51-5ED7C9AD7C25}"/>
              </a:ext>
            </a:extLst>
          </p:cNvPr>
          <p:cNvSpPr>
            <a:spLocks noGrp="1"/>
          </p:cNvSpPr>
          <p:nvPr>
            <p:ph type="body" sz="quarter" idx="20"/>
          </p:nvPr>
        </p:nvSpPr>
        <p:spPr>
          <a:xfrm>
            <a:off x="886968" y="3867912"/>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54" name="Text Placeholder 47">
            <a:extLst>
              <a:ext uri="{FF2B5EF4-FFF2-40B4-BE49-F238E27FC236}">
                <a16:creationId xmlns:a16="http://schemas.microsoft.com/office/drawing/2014/main" id="{6A448965-125C-6EED-07B0-E98A656BBF34}"/>
              </a:ext>
            </a:extLst>
          </p:cNvPr>
          <p:cNvSpPr>
            <a:spLocks noGrp="1"/>
          </p:cNvSpPr>
          <p:nvPr>
            <p:ph type="body" sz="quarter" idx="21"/>
          </p:nvPr>
        </p:nvSpPr>
        <p:spPr>
          <a:xfrm>
            <a:off x="3474720" y="3867912"/>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72" name="Picture Placeholder 42">
            <a:extLst>
              <a:ext uri="{FF2B5EF4-FFF2-40B4-BE49-F238E27FC236}">
                <a16:creationId xmlns:a16="http://schemas.microsoft.com/office/drawing/2014/main" id="{9BD10ABF-0CBA-9D6F-30D9-4C5B717D2F65}"/>
              </a:ext>
            </a:extLst>
          </p:cNvPr>
          <p:cNvSpPr>
            <a:spLocks noGrp="1" noChangeAspect="1"/>
          </p:cNvSpPr>
          <p:nvPr>
            <p:ph type="pic" sz="quarter" idx="24"/>
          </p:nvPr>
        </p:nvSpPr>
        <p:spPr>
          <a:xfrm>
            <a:off x="6687443" y="2133315"/>
            <a:ext cx="1170432" cy="1170432"/>
          </a:xfrm>
          <a:prstGeom prst="ellipse">
            <a:avLst/>
          </a:prstGeom>
          <a:solidFill>
            <a:schemeClr val="accent1">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73" name="Picture Placeholder 42">
            <a:extLst>
              <a:ext uri="{FF2B5EF4-FFF2-40B4-BE49-F238E27FC236}">
                <a16:creationId xmlns:a16="http://schemas.microsoft.com/office/drawing/2014/main" id="{BA07108E-6273-D8A7-4270-9E51F53721B6}"/>
              </a:ext>
            </a:extLst>
          </p:cNvPr>
          <p:cNvSpPr>
            <a:spLocks noGrp="1" noChangeAspect="1"/>
          </p:cNvSpPr>
          <p:nvPr>
            <p:ph type="pic" sz="quarter" idx="25"/>
          </p:nvPr>
        </p:nvSpPr>
        <p:spPr>
          <a:xfrm>
            <a:off x="9268718" y="2133315"/>
            <a:ext cx="1170432" cy="1170432"/>
          </a:xfrm>
          <a:prstGeom prst="ellipse">
            <a:avLst/>
          </a:prstGeom>
          <a:solidFill>
            <a:schemeClr val="accent4">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56" name="Text Placeholder 47">
            <a:extLst>
              <a:ext uri="{FF2B5EF4-FFF2-40B4-BE49-F238E27FC236}">
                <a16:creationId xmlns:a16="http://schemas.microsoft.com/office/drawing/2014/main" id="{6E2529DA-6F13-4B74-5C48-2FDB0911FFF1}"/>
              </a:ext>
            </a:extLst>
          </p:cNvPr>
          <p:cNvSpPr>
            <a:spLocks noGrp="1"/>
          </p:cNvSpPr>
          <p:nvPr>
            <p:ph type="body" sz="quarter" idx="23"/>
          </p:nvPr>
        </p:nvSpPr>
        <p:spPr>
          <a:xfrm>
            <a:off x="8631936" y="3867912"/>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74" name="Text Placeholder 47">
            <a:extLst>
              <a:ext uri="{FF2B5EF4-FFF2-40B4-BE49-F238E27FC236}">
                <a16:creationId xmlns:a16="http://schemas.microsoft.com/office/drawing/2014/main" id="{DDB95F67-F2A0-C836-D292-8E7A6E4B1CC7}"/>
              </a:ext>
            </a:extLst>
          </p:cNvPr>
          <p:cNvSpPr>
            <a:spLocks noGrp="1"/>
          </p:cNvSpPr>
          <p:nvPr>
            <p:ph type="body" sz="quarter" idx="22"/>
          </p:nvPr>
        </p:nvSpPr>
        <p:spPr>
          <a:xfrm>
            <a:off x="6053328" y="3867912"/>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75" name="Title 74">
            <a:extLst>
              <a:ext uri="{FF2B5EF4-FFF2-40B4-BE49-F238E27FC236}">
                <a16:creationId xmlns:a16="http://schemas.microsoft.com/office/drawing/2014/main" id="{45C7CFA5-6EFF-944C-B5AF-967956876692}"/>
              </a:ext>
            </a:extLst>
          </p:cNvPr>
          <p:cNvSpPr>
            <a:spLocks noGrp="1"/>
          </p:cNvSpPr>
          <p:nvPr>
            <p:ph type="title"/>
          </p:nvPr>
        </p:nvSpPr>
        <p:spPr/>
        <p:txBody>
          <a:bodyPr/>
          <a:lstStyle/>
          <a:p>
            <a:r>
              <a:rPr lang="en-US"/>
              <a:t>Click to edit Master title style</a:t>
            </a:r>
          </a:p>
        </p:txBody>
      </p:sp>
      <p:sp>
        <p:nvSpPr>
          <p:cNvPr id="24" name="Oval 23">
            <a:extLst>
              <a:ext uri="{FF2B5EF4-FFF2-40B4-BE49-F238E27FC236}">
                <a16:creationId xmlns:a16="http://schemas.microsoft.com/office/drawing/2014/main" id="{DCCCB2D5-E906-485E-2E26-F407AF7990EE}"/>
              </a:ext>
            </a:extLst>
          </p:cNvPr>
          <p:cNvSpPr/>
          <p:nvPr userDrawn="1"/>
        </p:nvSpPr>
        <p:spPr>
          <a:xfrm>
            <a:off x="1314365" y="4348233"/>
            <a:ext cx="1591489" cy="159148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6" name="Oval 25">
            <a:extLst>
              <a:ext uri="{FF2B5EF4-FFF2-40B4-BE49-F238E27FC236}">
                <a16:creationId xmlns:a16="http://schemas.microsoft.com/office/drawing/2014/main" id="{608273C2-3AD4-6120-E47A-26DB07BBD95D}"/>
              </a:ext>
            </a:extLst>
          </p:cNvPr>
          <p:cNvSpPr/>
          <p:nvPr userDrawn="1"/>
        </p:nvSpPr>
        <p:spPr>
          <a:xfrm>
            <a:off x="3895640" y="4348233"/>
            <a:ext cx="1591489" cy="159148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8" name="Oval 27">
            <a:extLst>
              <a:ext uri="{FF2B5EF4-FFF2-40B4-BE49-F238E27FC236}">
                <a16:creationId xmlns:a16="http://schemas.microsoft.com/office/drawing/2014/main" id="{52F43D3C-5856-8C0F-0F96-72BD06ABE36F}"/>
              </a:ext>
            </a:extLst>
          </p:cNvPr>
          <p:cNvSpPr/>
          <p:nvPr userDrawn="1"/>
        </p:nvSpPr>
        <p:spPr>
          <a:xfrm>
            <a:off x="6476915" y="4348233"/>
            <a:ext cx="1591489" cy="159148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30" name="Oval 29">
            <a:extLst>
              <a:ext uri="{FF2B5EF4-FFF2-40B4-BE49-F238E27FC236}">
                <a16:creationId xmlns:a16="http://schemas.microsoft.com/office/drawing/2014/main" id="{9185EECC-2E1F-A706-B285-3F50DE4E325D}"/>
              </a:ext>
            </a:extLst>
          </p:cNvPr>
          <p:cNvSpPr/>
          <p:nvPr userDrawn="1"/>
        </p:nvSpPr>
        <p:spPr>
          <a:xfrm>
            <a:off x="9058190" y="4348233"/>
            <a:ext cx="1591489" cy="159148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31" name="Picture Placeholder 42">
            <a:extLst>
              <a:ext uri="{FF2B5EF4-FFF2-40B4-BE49-F238E27FC236}">
                <a16:creationId xmlns:a16="http://schemas.microsoft.com/office/drawing/2014/main" id="{68BB68C2-C6BF-C6F9-8006-0D20E4119CDC}"/>
              </a:ext>
            </a:extLst>
          </p:cNvPr>
          <p:cNvSpPr>
            <a:spLocks noGrp="1" noChangeAspect="1"/>
          </p:cNvSpPr>
          <p:nvPr>
            <p:ph type="pic" sz="quarter" idx="26"/>
          </p:nvPr>
        </p:nvSpPr>
        <p:spPr>
          <a:xfrm>
            <a:off x="1524893" y="4558761"/>
            <a:ext cx="1170432" cy="1170432"/>
          </a:xfrm>
          <a:prstGeom prst="ellipse">
            <a:avLst/>
          </a:prstGeom>
          <a:solidFill>
            <a:schemeClr val="accent4">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32" name="Picture Placeholder 42">
            <a:extLst>
              <a:ext uri="{FF2B5EF4-FFF2-40B4-BE49-F238E27FC236}">
                <a16:creationId xmlns:a16="http://schemas.microsoft.com/office/drawing/2014/main" id="{7ED2CB41-D537-2DB4-7393-38B54A68A24F}"/>
              </a:ext>
            </a:extLst>
          </p:cNvPr>
          <p:cNvSpPr>
            <a:spLocks noGrp="1" noChangeAspect="1"/>
          </p:cNvSpPr>
          <p:nvPr>
            <p:ph type="pic" sz="quarter" idx="27"/>
          </p:nvPr>
        </p:nvSpPr>
        <p:spPr>
          <a:xfrm>
            <a:off x="4106168" y="4558761"/>
            <a:ext cx="1170432" cy="1170432"/>
          </a:xfrm>
          <a:prstGeom prst="ellipse">
            <a:avLst/>
          </a:prstGeom>
          <a:solidFill>
            <a:schemeClr val="accent1">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33" name="Text Placeholder 47">
            <a:extLst>
              <a:ext uri="{FF2B5EF4-FFF2-40B4-BE49-F238E27FC236}">
                <a16:creationId xmlns:a16="http://schemas.microsoft.com/office/drawing/2014/main" id="{BBFB738A-B417-1ECD-CD63-3482F41BC56C}"/>
              </a:ext>
            </a:extLst>
          </p:cNvPr>
          <p:cNvSpPr>
            <a:spLocks noGrp="1"/>
          </p:cNvSpPr>
          <p:nvPr>
            <p:ph type="body" sz="quarter" idx="28"/>
          </p:nvPr>
        </p:nvSpPr>
        <p:spPr>
          <a:xfrm>
            <a:off x="6053328" y="6000750"/>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34" name="Text Placeholder 47">
            <a:extLst>
              <a:ext uri="{FF2B5EF4-FFF2-40B4-BE49-F238E27FC236}">
                <a16:creationId xmlns:a16="http://schemas.microsoft.com/office/drawing/2014/main" id="{2D5357B5-C3E2-7F93-1D38-5A371EEEF566}"/>
              </a:ext>
            </a:extLst>
          </p:cNvPr>
          <p:cNvSpPr>
            <a:spLocks noGrp="1"/>
          </p:cNvSpPr>
          <p:nvPr>
            <p:ph type="body" sz="quarter" idx="29"/>
          </p:nvPr>
        </p:nvSpPr>
        <p:spPr>
          <a:xfrm>
            <a:off x="8631936" y="6000750"/>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35" name="Text Placeholder 47">
            <a:extLst>
              <a:ext uri="{FF2B5EF4-FFF2-40B4-BE49-F238E27FC236}">
                <a16:creationId xmlns:a16="http://schemas.microsoft.com/office/drawing/2014/main" id="{F3A2EC5D-9943-7E84-56FB-B58A67C05507}"/>
              </a:ext>
            </a:extLst>
          </p:cNvPr>
          <p:cNvSpPr>
            <a:spLocks noGrp="1"/>
          </p:cNvSpPr>
          <p:nvPr>
            <p:ph type="body" sz="quarter" idx="30"/>
          </p:nvPr>
        </p:nvSpPr>
        <p:spPr>
          <a:xfrm>
            <a:off x="886968" y="6000750"/>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36" name="Text Placeholder 47">
            <a:extLst>
              <a:ext uri="{FF2B5EF4-FFF2-40B4-BE49-F238E27FC236}">
                <a16:creationId xmlns:a16="http://schemas.microsoft.com/office/drawing/2014/main" id="{DE78D7B0-18B2-66C2-EA4E-90629F60BFAC}"/>
              </a:ext>
            </a:extLst>
          </p:cNvPr>
          <p:cNvSpPr>
            <a:spLocks noGrp="1"/>
          </p:cNvSpPr>
          <p:nvPr>
            <p:ph type="body" sz="quarter" idx="31"/>
          </p:nvPr>
        </p:nvSpPr>
        <p:spPr>
          <a:xfrm>
            <a:off x="3474720" y="6000750"/>
            <a:ext cx="2441448" cy="365760"/>
          </a:xfrm>
        </p:spPr>
        <p:txBody>
          <a:bodyPr>
            <a:noAutofit/>
          </a:bodyPr>
          <a:lstStyle>
            <a:lvl1pPr marL="0" indent="0" algn="ctr">
              <a:lnSpc>
                <a:spcPct val="100000"/>
              </a:lnSpc>
              <a:spcBef>
                <a:spcPts val="0"/>
              </a:spcBef>
              <a:buNone/>
              <a:defRPr sz="1600"/>
            </a:lvl1pPr>
          </a:lstStyle>
          <a:p>
            <a:pPr lvl="0"/>
            <a:r>
              <a:rPr lang="en-US"/>
              <a:t>Click to edit Master text styles</a:t>
            </a:r>
          </a:p>
        </p:txBody>
      </p:sp>
      <p:sp>
        <p:nvSpPr>
          <p:cNvPr id="37" name="Text Placeholder 47">
            <a:extLst>
              <a:ext uri="{FF2B5EF4-FFF2-40B4-BE49-F238E27FC236}">
                <a16:creationId xmlns:a16="http://schemas.microsoft.com/office/drawing/2014/main" id="{A171817E-40B4-8D03-2F00-07A0200ABC8F}"/>
              </a:ext>
            </a:extLst>
          </p:cNvPr>
          <p:cNvSpPr>
            <a:spLocks noGrp="1"/>
          </p:cNvSpPr>
          <p:nvPr>
            <p:ph type="body" sz="quarter" idx="32"/>
          </p:nvPr>
        </p:nvSpPr>
        <p:spPr>
          <a:xfrm>
            <a:off x="886968" y="6293358"/>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38" name="Text Placeholder 47">
            <a:extLst>
              <a:ext uri="{FF2B5EF4-FFF2-40B4-BE49-F238E27FC236}">
                <a16:creationId xmlns:a16="http://schemas.microsoft.com/office/drawing/2014/main" id="{7CB4D57A-D57F-A9A7-E242-62A0EFB9034B}"/>
              </a:ext>
            </a:extLst>
          </p:cNvPr>
          <p:cNvSpPr>
            <a:spLocks noGrp="1"/>
          </p:cNvSpPr>
          <p:nvPr>
            <p:ph type="body" sz="quarter" idx="33"/>
          </p:nvPr>
        </p:nvSpPr>
        <p:spPr>
          <a:xfrm>
            <a:off x="3474720" y="6293358"/>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39" name="Picture Placeholder 42">
            <a:extLst>
              <a:ext uri="{FF2B5EF4-FFF2-40B4-BE49-F238E27FC236}">
                <a16:creationId xmlns:a16="http://schemas.microsoft.com/office/drawing/2014/main" id="{CABD2581-C1DD-BCD8-B303-D442E2826A57}"/>
              </a:ext>
            </a:extLst>
          </p:cNvPr>
          <p:cNvSpPr>
            <a:spLocks noGrp="1" noChangeAspect="1"/>
          </p:cNvSpPr>
          <p:nvPr>
            <p:ph type="pic" sz="quarter" idx="34"/>
          </p:nvPr>
        </p:nvSpPr>
        <p:spPr>
          <a:xfrm>
            <a:off x="6687443" y="4558761"/>
            <a:ext cx="1170432" cy="1170432"/>
          </a:xfrm>
          <a:prstGeom prst="ellipse">
            <a:avLst/>
          </a:prstGeom>
          <a:solidFill>
            <a:schemeClr val="bg1">
              <a:lumMod val="95000"/>
            </a:schemeClr>
          </a:solidFill>
        </p:spPr>
        <p:txBody>
          <a:bodyPr anchor="ctr">
            <a:normAutofit/>
          </a:bodyPr>
          <a:lstStyle>
            <a:lvl1pPr marL="0" indent="0" algn="ctr">
              <a:buNone/>
              <a:defRPr sz="800"/>
            </a:lvl1pPr>
          </a:lstStyle>
          <a:p>
            <a:r>
              <a:rPr lang="en-US"/>
              <a:t>Click icon to add picture</a:t>
            </a:r>
            <a:endParaRPr lang="en-US" dirty="0"/>
          </a:p>
        </p:txBody>
      </p:sp>
      <p:sp>
        <p:nvSpPr>
          <p:cNvPr id="40" name="Picture Placeholder 42">
            <a:extLst>
              <a:ext uri="{FF2B5EF4-FFF2-40B4-BE49-F238E27FC236}">
                <a16:creationId xmlns:a16="http://schemas.microsoft.com/office/drawing/2014/main" id="{69C46305-033A-D1D0-006B-CA534D171213}"/>
              </a:ext>
            </a:extLst>
          </p:cNvPr>
          <p:cNvSpPr>
            <a:spLocks noGrp="1" noChangeAspect="1"/>
          </p:cNvSpPr>
          <p:nvPr>
            <p:ph type="pic" sz="quarter" idx="35"/>
          </p:nvPr>
        </p:nvSpPr>
        <p:spPr>
          <a:xfrm>
            <a:off x="9268718" y="4558761"/>
            <a:ext cx="1170432" cy="1170432"/>
          </a:xfrm>
          <a:prstGeom prst="ellipse">
            <a:avLst/>
          </a:prstGeom>
          <a:solidFill>
            <a:schemeClr val="accent2">
              <a:lumMod val="20000"/>
              <a:lumOff val="80000"/>
            </a:schemeClr>
          </a:solidFill>
        </p:spPr>
        <p:txBody>
          <a:bodyPr anchor="ctr">
            <a:normAutofit/>
          </a:bodyPr>
          <a:lstStyle>
            <a:lvl1pPr marL="0" indent="0" algn="ctr">
              <a:buNone/>
              <a:defRPr sz="800"/>
            </a:lvl1pPr>
          </a:lstStyle>
          <a:p>
            <a:r>
              <a:rPr lang="en-US"/>
              <a:t>Click icon to add picture</a:t>
            </a:r>
            <a:endParaRPr lang="en-US" dirty="0"/>
          </a:p>
        </p:txBody>
      </p:sp>
      <p:sp>
        <p:nvSpPr>
          <p:cNvPr id="41" name="Text Placeholder 47">
            <a:extLst>
              <a:ext uri="{FF2B5EF4-FFF2-40B4-BE49-F238E27FC236}">
                <a16:creationId xmlns:a16="http://schemas.microsoft.com/office/drawing/2014/main" id="{8A2F0738-422D-8670-FFDD-4DD9CC8579DC}"/>
              </a:ext>
            </a:extLst>
          </p:cNvPr>
          <p:cNvSpPr>
            <a:spLocks noGrp="1"/>
          </p:cNvSpPr>
          <p:nvPr>
            <p:ph type="body" sz="quarter" idx="36"/>
          </p:nvPr>
        </p:nvSpPr>
        <p:spPr>
          <a:xfrm>
            <a:off x="8631936" y="6293358"/>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42" name="Text Placeholder 47">
            <a:extLst>
              <a:ext uri="{FF2B5EF4-FFF2-40B4-BE49-F238E27FC236}">
                <a16:creationId xmlns:a16="http://schemas.microsoft.com/office/drawing/2014/main" id="{83236D35-4927-EB6F-1700-660A0790337E}"/>
              </a:ext>
            </a:extLst>
          </p:cNvPr>
          <p:cNvSpPr>
            <a:spLocks noGrp="1"/>
          </p:cNvSpPr>
          <p:nvPr>
            <p:ph type="body" sz="quarter" idx="37"/>
          </p:nvPr>
        </p:nvSpPr>
        <p:spPr>
          <a:xfrm>
            <a:off x="6053328" y="6293358"/>
            <a:ext cx="2441448" cy="310896"/>
          </a:xfrm>
        </p:spPr>
        <p:txBody>
          <a:bodyPr>
            <a:normAutofit/>
          </a:bodyPr>
          <a:lstStyle>
            <a:lvl1pPr marL="0" indent="0" algn="ctr">
              <a:lnSpc>
                <a:spcPct val="100000"/>
              </a:lnSpc>
              <a:spcBef>
                <a:spcPts val="0"/>
              </a:spcBef>
              <a:buNone/>
              <a:defRPr sz="1400">
                <a:latin typeface="Arial" panose="020B0604020202020204" pitchFamily="34" charset="0"/>
                <a:cs typeface="Arial" panose="020B0604020202020204" pitchFamily="34" charset="0"/>
              </a:defRPr>
            </a:lvl1pPr>
          </a:lstStyle>
          <a:p>
            <a:pPr lvl="0"/>
            <a:r>
              <a:rPr lang="en-US"/>
              <a:t>Click to edit Master text styles</a:t>
            </a:r>
          </a:p>
        </p:txBody>
      </p:sp>
      <p:sp>
        <p:nvSpPr>
          <p:cNvPr id="5" name="Slide Number Placeholder 4">
            <a:extLst>
              <a:ext uri="{FF2B5EF4-FFF2-40B4-BE49-F238E27FC236}">
                <a16:creationId xmlns:a16="http://schemas.microsoft.com/office/drawing/2014/main" id="{B5F9D1D0-8763-3145-447C-B59E4A8FC6EC}"/>
              </a:ext>
            </a:extLst>
          </p:cNvPr>
          <p:cNvSpPr>
            <a:spLocks noGrp="1"/>
          </p:cNvSpPr>
          <p:nvPr>
            <p:ph type="sldNum" sz="quarter" idx="39"/>
          </p:nvPr>
        </p:nvSpPr>
        <p:spPr/>
        <p:txBody>
          <a:bodyPr/>
          <a:lstStyle/>
          <a:p>
            <a:fld id="{CC43B8D3-9A08-F84C-9DD4-44948BA52D4B}" type="slidenum">
              <a:rPr lang="en-US" smtClean="0"/>
              <a:pPr/>
              <a:t>‹#›</a:t>
            </a:fld>
            <a:endParaRPr lang="en-US" dirty="0"/>
          </a:p>
        </p:txBody>
      </p:sp>
    </p:spTree>
    <p:extLst>
      <p:ext uri="{BB962C8B-B14F-4D97-AF65-F5344CB8AC3E}">
        <p14:creationId xmlns:p14="http://schemas.microsoft.com/office/powerpoint/2010/main" val="458818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61E197C-8454-08AA-A652-357480D988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13530FAC-6DFA-F32C-E62D-5C32C06A02DC}"/>
              </a:ext>
            </a:extLst>
          </p:cNvPr>
          <p:cNvSpPr>
            <a:spLocks noGrp="1"/>
          </p:cNvSpPr>
          <p:nvPr>
            <p:ph type="ftr" sz="quarter" idx="3"/>
          </p:nvPr>
        </p:nvSpPr>
        <p:spPr>
          <a:xfrm>
            <a:off x="732271" y="623443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F7B62FF-DCC3-B0E5-E9C3-736A708235A7}"/>
              </a:ext>
            </a:extLst>
          </p:cNvPr>
          <p:cNvSpPr>
            <a:spLocks noGrp="1"/>
          </p:cNvSpPr>
          <p:nvPr>
            <p:ph type="sldNum" sz="quarter" idx="4"/>
          </p:nvPr>
        </p:nvSpPr>
        <p:spPr>
          <a:xfrm>
            <a:off x="1651903" y="809244"/>
            <a:ext cx="941832" cy="621792"/>
          </a:xfrm>
          <a:prstGeom prst="rect">
            <a:avLst/>
          </a:prstGeom>
        </p:spPr>
        <p:txBody>
          <a:bodyPr vert="horz" lIns="91440" tIns="45720" rIns="91440" bIns="45720" rtlCol="0" anchor="ctr"/>
          <a:lstStyle>
            <a:lvl1pPr algn="ctr">
              <a:defRPr sz="3200">
                <a:solidFill>
                  <a:schemeClr val="bg2"/>
                </a:solidFill>
              </a:defRPr>
            </a:lvl1pPr>
          </a:lstStyle>
          <a:p>
            <a:fld id="{CC43B8D3-9A08-F84C-9DD4-44948BA52D4B}" type="slidenum">
              <a:rPr lang="en-US" smtClean="0"/>
              <a:pPr/>
              <a:t>‹#›</a:t>
            </a:fld>
            <a:endParaRPr lang="en-US" dirty="0"/>
          </a:p>
        </p:txBody>
      </p:sp>
      <p:sp>
        <p:nvSpPr>
          <p:cNvPr id="25" name="Rectangle 24">
            <a:extLst>
              <a:ext uri="{FF2B5EF4-FFF2-40B4-BE49-F238E27FC236}">
                <a16:creationId xmlns:a16="http://schemas.microsoft.com/office/drawing/2014/main" id="{0EEFFBFB-5A27-2D81-3931-C98447651EF4}"/>
              </a:ext>
            </a:extLst>
          </p:cNvPr>
          <p:cNvSpPr/>
          <p:nvPr userDrawn="1"/>
        </p:nvSpPr>
        <p:spPr>
          <a:xfrm>
            <a:off x="732271" y="723899"/>
            <a:ext cx="10727977" cy="780809"/>
          </a:xfrm>
          <a:prstGeom prst="rect">
            <a:avLst/>
          </a:prstGeom>
          <a:solidFill>
            <a:schemeClr val="bg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5495E283-E2C6-EE8C-5FC9-96FD9B2DC537}"/>
              </a:ext>
            </a:extLst>
          </p:cNvPr>
          <p:cNvSpPr/>
          <p:nvPr userDrawn="1"/>
        </p:nvSpPr>
        <p:spPr>
          <a:xfrm>
            <a:off x="732271" y="404734"/>
            <a:ext cx="10727977" cy="319166"/>
          </a:xfrm>
          <a:prstGeom prst="rect">
            <a:avLst/>
          </a:prstGeom>
          <a:solidFill>
            <a:schemeClr val="tx2"/>
          </a:solid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8" name="Straight Connector 27">
            <a:extLst>
              <a:ext uri="{FF2B5EF4-FFF2-40B4-BE49-F238E27FC236}">
                <a16:creationId xmlns:a16="http://schemas.microsoft.com/office/drawing/2014/main" id="{6BEB7FA7-6E9C-81BB-8E55-A22BFF734E24}"/>
              </a:ext>
            </a:extLst>
          </p:cNvPr>
          <p:cNvCxnSpPr>
            <a:cxnSpLocks/>
          </p:cNvCxnSpPr>
          <p:nvPr userDrawn="1"/>
        </p:nvCxnSpPr>
        <p:spPr>
          <a:xfrm>
            <a:off x="1655064" y="722376"/>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pic>
        <p:nvPicPr>
          <p:cNvPr id="29" name="Graphic 28">
            <a:extLst>
              <a:ext uri="{FF2B5EF4-FFF2-40B4-BE49-F238E27FC236}">
                <a16:creationId xmlns:a16="http://schemas.microsoft.com/office/drawing/2014/main" id="{77E78B78-C9C0-6811-5C24-BA7F4E612036}"/>
              </a:ext>
            </a:extLst>
          </p:cNvPr>
          <p:cNvPicPr>
            <a:picLocks noChangeAspect="1"/>
          </p:cNvPicPr>
          <p:nvPr userDrawn="1"/>
        </p:nvPicPr>
        <p:blipFill>
          <a:blip>
            <a:extLst>
              <a:ext uri="{96DAC541-7B7A-43D3-8B79-37D633B846F1}">
                <asvg:svgBlip xmlns:asvg="http://schemas.microsoft.com/office/drawing/2016/SVG/main" r:embed="rId22"/>
              </a:ext>
            </a:extLst>
          </a:blip>
          <a:stretch>
            <a:fillRect/>
          </a:stretch>
        </p:blipFill>
        <p:spPr>
          <a:xfrm rot="13498771">
            <a:off x="868523" y="778989"/>
            <a:ext cx="660389" cy="660389"/>
          </a:xfrm>
          <a:prstGeom prst="rect">
            <a:avLst/>
          </a:prstGeom>
        </p:spPr>
      </p:pic>
      <p:cxnSp>
        <p:nvCxnSpPr>
          <p:cNvPr id="32" name="Straight Connector 31">
            <a:extLst>
              <a:ext uri="{FF2B5EF4-FFF2-40B4-BE49-F238E27FC236}">
                <a16:creationId xmlns:a16="http://schemas.microsoft.com/office/drawing/2014/main" id="{9F9C8F7F-2A36-A3D8-7C9C-CFDFFF47B82A}"/>
              </a:ext>
            </a:extLst>
          </p:cNvPr>
          <p:cNvCxnSpPr>
            <a:cxnSpLocks/>
          </p:cNvCxnSpPr>
          <p:nvPr userDrawn="1"/>
        </p:nvCxnSpPr>
        <p:spPr>
          <a:xfrm>
            <a:off x="2593735" y="718779"/>
            <a:ext cx="0" cy="780808"/>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3E59602F-1B68-185F-6DA7-FDDA1F06ACC2}"/>
              </a:ext>
            </a:extLst>
          </p:cNvPr>
          <p:cNvSpPr>
            <a:spLocks noGrp="1"/>
          </p:cNvSpPr>
          <p:nvPr>
            <p:ph type="title"/>
          </p:nvPr>
        </p:nvSpPr>
        <p:spPr>
          <a:xfrm>
            <a:off x="2697480" y="731520"/>
            <a:ext cx="8762246" cy="777240"/>
          </a:xfrm>
          <a:prstGeom prst="rect">
            <a:avLst/>
          </a:prstGeom>
        </p:spPr>
        <p:txBody>
          <a:bodyPr vert="horz" lIns="91440" tIns="45720" rIns="91440" bIns="45720" rtlCol="0" anchor="ctr">
            <a:noAutofit/>
          </a:bodyPr>
          <a:lstStyle/>
          <a:p>
            <a:r>
              <a:rPr lang="en-US"/>
              <a:t>Click to edit Master title style</a:t>
            </a:r>
            <a:endParaRPr lang="en-US" dirty="0"/>
          </a:p>
        </p:txBody>
      </p:sp>
    </p:spTree>
    <p:extLst>
      <p:ext uri="{BB962C8B-B14F-4D97-AF65-F5344CB8AC3E}">
        <p14:creationId xmlns:p14="http://schemas.microsoft.com/office/powerpoint/2010/main" val="372648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51" r:id="rId4"/>
    <p:sldLayoutId id="2147483658" r:id="rId5"/>
    <p:sldLayoutId id="2147483663" r:id="rId6"/>
    <p:sldLayoutId id="2147483664" r:id="rId7"/>
    <p:sldLayoutId id="2147483659" r:id="rId8"/>
    <p:sldLayoutId id="2147483660" r:id="rId9"/>
    <p:sldLayoutId id="2147483661" r:id="rId10"/>
    <p:sldLayoutId id="2147483652" r:id="rId11"/>
    <p:sldLayoutId id="2147483667" r:id="rId12"/>
    <p:sldLayoutId id="2147483653" r:id="rId13"/>
    <p:sldLayoutId id="2147483668" r:id="rId14"/>
    <p:sldLayoutId id="2147483665" r:id="rId15"/>
    <p:sldLayoutId id="2147483666" r:id="rId16"/>
    <p:sldLayoutId id="2147483654" r:id="rId17"/>
    <p:sldLayoutId id="2147483655" r:id="rId18"/>
    <p:sldLayoutId id="2147483656" r:id="rId19"/>
    <p:sldLayoutId id="2147483657" r:id="rId20"/>
  </p:sldLayoutIdLst>
  <p:hf hdr="0" ft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83464" indent="-283464" algn="l" defTabSz="914400" rtl="0" eaLnBrk="1" latinLnBrk="0" hangingPunct="1">
        <a:lnSpc>
          <a:spcPct val="100000"/>
        </a:lnSpc>
        <a:spcBef>
          <a:spcPts val="0"/>
        </a:spcBef>
        <a:buFont typeface="Arial" panose="020B0604020202020204" pitchFamily="34" charset="0"/>
        <a:buChar char="•"/>
        <a:defRPr sz="2800" kern="1200">
          <a:solidFill>
            <a:schemeClr val="tx1"/>
          </a:solidFill>
          <a:latin typeface="+mn-lt"/>
          <a:ea typeface="+mn-ea"/>
          <a:cs typeface="+mn-cs"/>
        </a:defRPr>
      </a:lvl1pPr>
      <a:lvl2pPr marL="566928" indent="-283464"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mailto:aforbes@kosservices.com" TargetMode="External"/><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4.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4.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AB08278-F535-0077-47BD-8AD63605FFCD}"/>
              </a:ext>
            </a:extLst>
          </p:cNvPr>
          <p:cNvSpPr/>
          <p:nvPr/>
        </p:nvSpPr>
        <p:spPr>
          <a:xfrm>
            <a:off x="882364" y="2357093"/>
            <a:ext cx="1519693" cy="1605978"/>
          </a:xfrm>
          <a:prstGeom prst="rect">
            <a:avLst/>
          </a:prstGeom>
          <a:solidFill>
            <a:srgbClr val="FDF9E2"/>
          </a:solidFill>
          <a:ln>
            <a:solidFill>
              <a:srgbClr val="FDF9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Dente De Desenho Animado PNG , Clipart Dos Desenhos Animados, Clipart De  Dente, Dente De Desenho Animado PNG Imagem PNG e PSD Para Download Gratuito  | Tooth clipart, Teeth art, Teeth drawing">
            <a:extLst>
              <a:ext uri="{FF2B5EF4-FFF2-40B4-BE49-F238E27FC236}">
                <a16:creationId xmlns:a16="http://schemas.microsoft.com/office/drawing/2014/main" id="{C10DF7CC-CE3B-8B5D-1B0C-E5FDB343477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063" b="90000" l="10000" r="90000">
                        <a14:foregroundMark x1="34287" y1="9120" x2="37813" y2="9063"/>
                        <a14:foregroundMark x1="28895" y1="9207" x2="32061" y2="9156"/>
                        <a14:foregroundMark x1="65669" y1="18864" x2="67969" y2="18594"/>
                        <a14:foregroundMark x1="56204" y1="19978" x2="60721" y2="19447"/>
                        <a14:foregroundMark x1="45859" y1="21194" x2="46796" y2="21084"/>
                        <a14:foregroundMark x1="38750" y1="22031" x2="39242" y2="21973"/>
                        <a14:foregroundMark x1="67969" y1="18594" x2="71224" y2="19959"/>
                        <a14:foregroundMark x1="59062" y1="19219" x2="59213" y2="18315"/>
                        <a14:backgroundMark x1="27187" y1="33281" x2="49375" y2="39063"/>
                        <a14:backgroundMark x1="49375" y1="39063" x2="62969" y2="36563"/>
                        <a14:backgroundMark x1="30312" y1="66250" x2="39063" y2="54063"/>
                        <a14:backgroundMark x1="74219" y1="68281" x2="70313" y2="55937"/>
                        <a14:backgroundMark x1="53594" y1="56250" x2="41563" y2="52969"/>
                        <a14:backgroundMark x1="37969" y1="54531" x2="37188" y2="51563"/>
                        <a14:backgroundMark x1="35469" y1="55156" x2="32188" y2="54531"/>
                        <a14:backgroundMark x1="66563" y1="55469" x2="31406" y2="54844"/>
                        <a14:backgroundMark x1="65781" y1="54531" x2="65625" y2="50625"/>
                        <a14:backgroundMark x1="67031" y1="55781" x2="62031" y2="50625"/>
                        <a14:backgroundMark x1="67031" y1="53906" x2="67656" y2="55000"/>
                        <a14:backgroundMark x1="65625" y1="52188" x2="69688" y2="57656"/>
                        <a14:backgroundMark x1="30938" y1="15156" x2="44688" y2="15156"/>
                        <a14:backgroundMark x1="44688" y1="15156" x2="59844" y2="14375"/>
                        <a14:backgroundMark x1="59844" y1="14375" x2="51094" y2="16563"/>
                        <a14:backgroundMark x1="34688" y1="9688" x2="32656" y2="10000"/>
                        <a14:backgroundMark x1="27656" y1="9219" x2="29063" y2="8906"/>
                        <a14:backgroundMark x1="42813" y1="20625" x2="40156" y2="19688"/>
                        <a14:backgroundMark x1="45000" y1="21563" x2="40313" y2="20625"/>
                        <a14:backgroundMark x1="45469" y1="21875" x2="42500" y2="20625"/>
                        <a14:backgroundMark x1="42969" y1="22031" x2="38750" y2="21094"/>
                        <a14:backgroundMark x1="46094" y1="22188" x2="46563" y2="22188"/>
                        <a14:backgroundMark x1="48594" y1="21094" x2="54219" y2="18594"/>
                        <a14:backgroundMark x1="55156" y1="18906" x2="52344" y2="20625"/>
                        <a14:backgroundMark x1="52031" y1="20000" x2="48281" y2="20469"/>
                        <a14:backgroundMark x1="65781" y1="20156" x2="61875" y2="20000"/>
                        <a14:backgroundMark x1="73750" y1="21250" x2="72188" y2="20000"/>
                        <a14:backgroundMark x1="48906" y1="21094" x2="46875" y2="20000"/>
                        <a14:backgroundMark x1="44844" y1="21563" x2="45625" y2="21563"/>
                        <a14:backgroundMark x1="47656" y1="22500" x2="47656" y2="22500"/>
                        <a14:backgroundMark x1="73594" y1="21094" x2="71094" y2="19688"/>
                        <a14:backgroundMark x1="66094" y1="19531" x2="65313" y2="19531"/>
                        <a14:backgroundMark x1="61875" y1="19531" x2="61250" y2="19531"/>
                        <a14:backgroundMark x1="55625" y1="19844" x2="56250" y2="19844"/>
                        <a14:backgroundMark x1="60469" y1="19844" x2="60781" y2="19844"/>
                      </a14:backgroundRemoval>
                    </a14:imgEffect>
                  </a14:imgLayer>
                </a14:imgProps>
              </a:ext>
              <a:ext uri="{28A0092B-C50C-407E-A947-70E740481C1C}">
                <a14:useLocalDpi xmlns:a14="http://schemas.microsoft.com/office/drawing/2010/main" val="0"/>
              </a:ext>
            </a:extLst>
          </a:blip>
          <a:srcRect/>
          <a:stretch>
            <a:fillRect/>
          </a:stretch>
        </p:blipFill>
        <p:spPr bwMode="auto">
          <a:xfrm rot="1997362">
            <a:off x="9413598" y="710382"/>
            <a:ext cx="1763351" cy="17633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5E6D0E20-01B3-0D38-0C8F-FDF534A1763C}"/>
              </a:ext>
            </a:extLst>
          </p:cNvPr>
          <p:cNvSpPr/>
          <p:nvPr/>
        </p:nvSpPr>
        <p:spPr>
          <a:xfrm>
            <a:off x="7746999" y="4941413"/>
            <a:ext cx="846931" cy="466406"/>
          </a:xfrm>
          <a:prstGeom prst="rect">
            <a:avLst/>
          </a:prstGeom>
          <a:solidFill>
            <a:srgbClr val="FD4A50"/>
          </a:solidFill>
          <a:ln>
            <a:solidFill>
              <a:srgbClr val="FD4A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66344F9C-FB92-B36D-0E07-C27806F02999}"/>
              </a:ext>
            </a:extLst>
          </p:cNvPr>
          <p:cNvSpPr/>
          <p:nvPr/>
        </p:nvSpPr>
        <p:spPr>
          <a:xfrm>
            <a:off x="7806531" y="5678883"/>
            <a:ext cx="787400" cy="416719"/>
          </a:xfrm>
          <a:prstGeom prst="rect">
            <a:avLst/>
          </a:prstGeom>
          <a:solidFill>
            <a:srgbClr val="FD4A50"/>
          </a:solidFill>
          <a:ln>
            <a:solidFill>
              <a:srgbClr val="FD4A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1E736407-2BE9-49BB-83D9-EB3C2B436106}"/>
              </a:ext>
            </a:extLst>
          </p:cNvPr>
          <p:cNvSpPr/>
          <p:nvPr/>
        </p:nvSpPr>
        <p:spPr>
          <a:xfrm>
            <a:off x="1965975" y="2917372"/>
            <a:ext cx="748196" cy="682172"/>
          </a:xfrm>
          <a:prstGeom prst="ellipse">
            <a:avLst/>
          </a:prstGeom>
          <a:solidFill>
            <a:srgbClr val="FDF9E2"/>
          </a:solidFill>
          <a:ln>
            <a:solidFill>
              <a:srgbClr val="FDF9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612B77AC-F493-FA3B-2690-5DEB21A1564B}"/>
              </a:ext>
            </a:extLst>
          </p:cNvPr>
          <p:cNvSpPr txBox="1"/>
          <p:nvPr/>
        </p:nvSpPr>
        <p:spPr>
          <a:xfrm>
            <a:off x="1601753" y="1561591"/>
            <a:ext cx="7290126" cy="1107996"/>
          </a:xfrm>
          <a:prstGeom prst="rect">
            <a:avLst/>
          </a:prstGeom>
          <a:noFill/>
          <a:effectLst/>
        </p:spPr>
        <p:txBody>
          <a:bodyPr wrap="square">
            <a:spAutoFit/>
          </a:bodyPr>
          <a:lstStyle/>
          <a:p>
            <a:r>
              <a:rPr lang="en-US" sz="6600" dirty="0">
                <a:effectLst>
                  <a:outerShdw blurRad="50800" dist="38100" algn="l" rotWithShape="0">
                    <a:prstClr val="black">
                      <a:alpha val="40000"/>
                    </a:prstClr>
                  </a:outerShdw>
                </a:effectLst>
                <a:latin typeface="ADLaM Display" panose="02010000000000000000" pitchFamily="2" charset="0"/>
                <a:ea typeface="ADLaM Display" panose="02010000000000000000" pitchFamily="2" charset="0"/>
                <a:cs typeface="ADLaM Display" panose="02010000000000000000" pitchFamily="2" charset="0"/>
              </a:rPr>
              <a:t>DENTAL DREAMS</a:t>
            </a:r>
          </a:p>
        </p:txBody>
      </p:sp>
      <p:sp>
        <p:nvSpPr>
          <p:cNvPr id="2" name="Title 1">
            <a:extLst>
              <a:ext uri="{FF2B5EF4-FFF2-40B4-BE49-F238E27FC236}">
                <a16:creationId xmlns:a16="http://schemas.microsoft.com/office/drawing/2014/main" id="{B0528762-BFD9-B53C-F438-D440DBFDD2F9}"/>
              </a:ext>
            </a:extLst>
          </p:cNvPr>
          <p:cNvSpPr>
            <a:spLocks noGrp="1"/>
          </p:cNvSpPr>
          <p:nvPr>
            <p:ph type="ctrTitle"/>
          </p:nvPr>
        </p:nvSpPr>
        <p:spPr>
          <a:xfrm>
            <a:off x="1221558" y="2637274"/>
            <a:ext cx="8050517" cy="800590"/>
          </a:xfrm>
        </p:spPr>
        <p:txBody>
          <a:bodyPr/>
          <a:lstStyle/>
          <a:p>
            <a:pPr algn="ctr">
              <a:lnSpc>
                <a:spcPct val="100000"/>
              </a:lnSpc>
            </a:pPr>
            <a:r>
              <a:rPr lang="en-US" sz="4000" dirty="0">
                <a:solidFill>
                  <a:srgbClr val="FF0000"/>
                </a:solidFill>
                <a:latin typeface="Amasis MT Pro Black" panose="02040A04050005020304" pitchFamily="18" charset="0"/>
              </a:rPr>
              <a:t>Launching Your Dental Career</a:t>
            </a:r>
            <a:br>
              <a:rPr lang="en-US" sz="3600" dirty="0">
                <a:solidFill>
                  <a:srgbClr val="FF0000"/>
                </a:solidFill>
                <a:latin typeface="Amasis MT Pro Black" panose="02040A04050005020304" pitchFamily="18" charset="0"/>
              </a:rPr>
            </a:br>
            <a:br>
              <a:rPr lang="en-US" sz="3600" dirty="0"/>
            </a:br>
            <a:br>
              <a:rPr lang="en-US" sz="3600" dirty="0">
                <a:latin typeface="Amasis MT Pro Black" panose="02040A04050005020304" pitchFamily="18" charset="0"/>
              </a:rPr>
            </a:br>
            <a:br>
              <a:rPr lang="en-US" sz="6000" dirty="0">
                <a:latin typeface="Amasis MT Pro Black" panose="02040A04050005020304" pitchFamily="18" charset="0"/>
              </a:rPr>
            </a:br>
            <a:endParaRPr lang="en-US" sz="6000" dirty="0">
              <a:latin typeface="Amasis MT Pro Black" panose="02040A04050005020304" pitchFamily="18" charset="0"/>
            </a:endParaRPr>
          </a:p>
        </p:txBody>
      </p:sp>
      <p:sp>
        <p:nvSpPr>
          <p:cNvPr id="3" name="TextBox 2">
            <a:extLst>
              <a:ext uri="{FF2B5EF4-FFF2-40B4-BE49-F238E27FC236}">
                <a16:creationId xmlns:a16="http://schemas.microsoft.com/office/drawing/2014/main" id="{AD84A12F-5E15-D235-82B8-D29A0CC03D77}"/>
              </a:ext>
            </a:extLst>
          </p:cNvPr>
          <p:cNvSpPr txBox="1"/>
          <p:nvPr/>
        </p:nvSpPr>
        <p:spPr>
          <a:xfrm>
            <a:off x="1513869" y="3308633"/>
            <a:ext cx="7290126" cy="1384995"/>
          </a:xfrm>
          <a:prstGeom prst="rect">
            <a:avLst/>
          </a:prstGeom>
          <a:noFill/>
        </p:spPr>
        <p:txBody>
          <a:bodyPr wrap="square" rtlCol="0">
            <a:spAutoFit/>
          </a:bodyPr>
          <a:lstStyle/>
          <a:p>
            <a:pPr algn="ctr"/>
            <a:r>
              <a:rPr lang="en-US" sz="2800" dirty="0">
                <a:latin typeface="Amasis MT Pro Black" panose="02040A04050005020304" pitchFamily="18" charset="0"/>
              </a:rPr>
              <a:t>Lunch &amp; Learn </a:t>
            </a:r>
            <a:br>
              <a:rPr lang="en-US" sz="2800" dirty="0">
                <a:latin typeface="Amasis MT Pro Black" panose="02040A04050005020304" pitchFamily="18" charset="0"/>
              </a:rPr>
            </a:br>
            <a:r>
              <a:rPr lang="en-US" sz="2800" dirty="0">
                <a:latin typeface="Amasis MT Pro Black" panose="02040A04050005020304" pitchFamily="18" charset="0"/>
              </a:rPr>
              <a:t>Presented by Amadi Forbes</a:t>
            </a:r>
            <a:br>
              <a:rPr lang="en-US" sz="2800" dirty="0">
                <a:latin typeface="Amasis MT Pro Black" panose="02040A04050005020304" pitchFamily="18" charset="0"/>
              </a:rPr>
            </a:br>
            <a:r>
              <a:rPr lang="en-US" sz="2800" b="1" dirty="0">
                <a:latin typeface="Amasis MT Pro Black" panose="02040A04050005020304" pitchFamily="18" charset="0"/>
              </a:rPr>
              <a:t>Dentist Recruiter &amp; University Partner</a:t>
            </a:r>
            <a:endParaRPr lang="en-US" sz="2800" dirty="0"/>
          </a:p>
        </p:txBody>
      </p:sp>
    </p:spTree>
    <p:extLst>
      <p:ext uri="{BB962C8B-B14F-4D97-AF65-F5344CB8AC3E}">
        <p14:creationId xmlns:p14="http://schemas.microsoft.com/office/powerpoint/2010/main" val="2827593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C3AD2-B9CD-6469-ED2C-3763EAC0222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BBA66A7-D399-4785-CF19-AE7CF78FCFD5}"/>
              </a:ext>
            </a:extLst>
          </p:cNvPr>
          <p:cNvSpPr>
            <a:spLocks noGrp="1"/>
          </p:cNvSpPr>
          <p:nvPr>
            <p:ph type="title"/>
          </p:nvPr>
        </p:nvSpPr>
        <p:spPr/>
        <p:txBody>
          <a:bodyPr/>
          <a:lstStyle/>
          <a:p>
            <a:r>
              <a:rPr lang="en-US" altLang="en-US" sz="4000" b="1" dirty="0">
                <a:solidFill>
                  <a:srgbClr val="12B063"/>
                </a:solidFill>
                <a:latin typeface="Amasis MT Pro Black" panose="02040A04050005020304" pitchFamily="18" charset="0"/>
              </a:rPr>
              <a:t>Compensation Equation</a:t>
            </a:r>
            <a:endParaRPr lang="en-US" dirty="0">
              <a:solidFill>
                <a:srgbClr val="12B063"/>
              </a:solidFill>
              <a:latin typeface="Amasis MT Pro Black" panose="02040A04050005020304" pitchFamily="18" charset="0"/>
            </a:endParaRPr>
          </a:p>
        </p:txBody>
      </p:sp>
      <p:sp>
        <p:nvSpPr>
          <p:cNvPr id="5" name="Text Placeholder 4">
            <a:extLst>
              <a:ext uri="{FF2B5EF4-FFF2-40B4-BE49-F238E27FC236}">
                <a16:creationId xmlns:a16="http://schemas.microsoft.com/office/drawing/2014/main" id="{E48C4748-52FE-894C-60AC-151DA9BA5E17}"/>
              </a:ext>
            </a:extLst>
          </p:cNvPr>
          <p:cNvSpPr>
            <a:spLocks noGrp="1"/>
          </p:cNvSpPr>
          <p:nvPr>
            <p:ph type="body" sz="quarter" idx="13"/>
          </p:nvPr>
        </p:nvSpPr>
        <p:spPr>
          <a:solidFill>
            <a:srgbClr val="43AAC7"/>
          </a:solidFill>
        </p:spPr>
        <p:txBody>
          <a:bodyPr/>
          <a:lstStyle/>
          <a:p>
            <a:endParaRPr lang="en-US" dirty="0"/>
          </a:p>
        </p:txBody>
      </p:sp>
      <p:sp>
        <p:nvSpPr>
          <p:cNvPr id="4" name="TextBox 3">
            <a:extLst>
              <a:ext uri="{FF2B5EF4-FFF2-40B4-BE49-F238E27FC236}">
                <a16:creationId xmlns:a16="http://schemas.microsoft.com/office/drawing/2014/main" id="{8D0D0EF1-AFAC-42AA-67BB-E62E2E1B7C90}"/>
              </a:ext>
            </a:extLst>
          </p:cNvPr>
          <p:cNvSpPr txBox="1"/>
          <p:nvPr/>
        </p:nvSpPr>
        <p:spPr>
          <a:xfrm>
            <a:off x="757163" y="1997839"/>
            <a:ext cx="10677673" cy="3908762"/>
          </a:xfrm>
          <a:prstGeom prst="rect">
            <a:avLst/>
          </a:prstGeom>
          <a:noFill/>
        </p:spPr>
        <p:txBody>
          <a:bodyPr wrap="square" rtlCol="0">
            <a:spAutoFit/>
          </a:bodyPr>
          <a:lstStyle/>
          <a:p>
            <a:pPr algn="ctr">
              <a:lnSpc>
                <a:spcPct val="150000"/>
              </a:lnSpc>
            </a:pPr>
            <a:r>
              <a:rPr lang="en-US" sz="2800" b="1" dirty="0">
                <a:latin typeface="Arial" panose="020B0604020202020204" pitchFamily="34" charset="0"/>
                <a:cs typeface="Arial" panose="020B0604020202020204" pitchFamily="34" charset="0"/>
              </a:rPr>
              <a:t>(total of bi-weekly Production   X   .30) – (lab fees   X   .30) = Compensation</a:t>
            </a:r>
          </a:p>
          <a:p>
            <a:pPr algn="ctr">
              <a:lnSpc>
                <a:spcPct val="150000"/>
              </a:lnSpc>
            </a:pPr>
            <a:r>
              <a:rPr lang="en-US" sz="3200" b="1" dirty="0">
                <a:latin typeface="Arial" panose="020B0604020202020204" pitchFamily="34" charset="0"/>
                <a:cs typeface="Arial" panose="020B0604020202020204" pitchFamily="34" charset="0"/>
              </a:rPr>
              <a:t>OR</a:t>
            </a:r>
          </a:p>
          <a:p>
            <a:pPr algn="ctr">
              <a:lnSpc>
                <a:spcPct val="150000"/>
              </a:lnSpc>
            </a:pPr>
            <a:r>
              <a:rPr lang="en-US" sz="2800" b="1" dirty="0">
                <a:latin typeface="Arial" panose="020B0604020202020204" pitchFamily="34" charset="0"/>
                <a:cs typeface="Arial" panose="020B0604020202020204" pitchFamily="34" charset="0"/>
              </a:rPr>
              <a:t>$700.00 per 8 hour work day </a:t>
            </a:r>
          </a:p>
          <a:p>
            <a:pPr algn="ctr"/>
            <a:endParaRPr lang="en-US" sz="2800" b="1" dirty="0">
              <a:latin typeface="Arial" panose="020B0604020202020204" pitchFamily="34" charset="0"/>
              <a:cs typeface="Arial" panose="020B0604020202020204" pitchFamily="34" charset="0"/>
            </a:endParaRPr>
          </a:p>
          <a:p>
            <a:pPr algn="ctr"/>
            <a:r>
              <a:rPr lang="en-US" sz="2800" b="1" dirty="0">
                <a:latin typeface="Arial" panose="020B0604020202020204" pitchFamily="34" charset="0"/>
                <a:cs typeface="Arial" panose="020B0604020202020204" pitchFamily="34" charset="0"/>
              </a:rPr>
              <a:t>(Calculated on a bi-weekly basis)</a:t>
            </a:r>
          </a:p>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771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D625AD-D853-E707-6C7F-E31923C410C1}"/>
              </a:ext>
            </a:extLst>
          </p:cNvPr>
          <p:cNvSpPr>
            <a:spLocks noGrp="1"/>
          </p:cNvSpPr>
          <p:nvPr>
            <p:ph type="title"/>
          </p:nvPr>
        </p:nvSpPr>
        <p:spPr/>
        <p:txBody>
          <a:bodyPr/>
          <a:lstStyle/>
          <a:p>
            <a:r>
              <a:rPr lang="en-US" dirty="0">
                <a:latin typeface="Amasis MT Pro Black" panose="02040A04050005020304" pitchFamily="18" charset="0"/>
              </a:rPr>
              <a:t>Why Choose Dental Dreams?</a:t>
            </a:r>
          </a:p>
        </p:txBody>
      </p:sp>
      <p:sp>
        <p:nvSpPr>
          <p:cNvPr id="22" name="Text Placeholder 21">
            <a:extLst>
              <a:ext uri="{FF2B5EF4-FFF2-40B4-BE49-F238E27FC236}">
                <a16:creationId xmlns:a16="http://schemas.microsoft.com/office/drawing/2014/main" id="{1B742BF8-0956-7E94-FAF4-D42A92ACE16C}"/>
              </a:ext>
            </a:extLst>
          </p:cNvPr>
          <p:cNvSpPr>
            <a:spLocks noGrp="1"/>
          </p:cNvSpPr>
          <p:nvPr>
            <p:ph type="body" sz="quarter" idx="13"/>
          </p:nvPr>
        </p:nvSpPr>
        <p:spPr/>
        <p:txBody>
          <a:bodyPr/>
          <a:lstStyle/>
          <a:p>
            <a:endParaRPr lang="en-US" dirty="0"/>
          </a:p>
        </p:txBody>
      </p:sp>
      <p:sp>
        <p:nvSpPr>
          <p:cNvPr id="6" name="TextBox 5">
            <a:extLst>
              <a:ext uri="{FF2B5EF4-FFF2-40B4-BE49-F238E27FC236}">
                <a16:creationId xmlns:a16="http://schemas.microsoft.com/office/drawing/2014/main" id="{ECE98D9F-456D-2B6C-9554-BE85CA3B38D6}"/>
              </a:ext>
            </a:extLst>
          </p:cNvPr>
          <p:cNvSpPr txBox="1"/>
          <p:nvPr/>
        </p:nvSpPr>
        <p:spPr>
          <a:xfrm>
            <a:off x="754313" y="1816997"/>
            <a:ext cx="8516687" cy="4132670"/>
          </a:xfrm>
          <a:prstGeom prst="rect">
            <a:avLst/>
          </a:prstGeom>
          <a:noFill/>
        </p:spPr>
        <p:txBody>
          <a:bodyPr wrap="square">
            <a:spAutoFit/>
          </a:bodyPr>
          <a:lstStyle/>
          <a:p>
            <a:pPr>
              <a:lnSpc>
                <a:spcPct val="150000"/>
              </a:lnSpc>
              <a:spcBef>
                <a:spcPts val="600"/>
              </a:spcBef>
              <a:buClr>
                <a:srgbClr val="4AB5E2"/>
              </a:buClr>
              <a:buSzPct val="150000"/>
              <a:buFont typeface="Roboto Condensed Light" panose="020B0604020202020204" pitchFamily="2" charset="0"/>
              <a:buChar char="▰"/>
            </a:pPr>
            <a:r>
              <a:rPr lang="en-US" sz="2400" b="1" dirty="0">
                <a:latin typeface="Arial" panose="020B0604020202020204" pitchFamily="34" charset="0"/>
                <a:cs typeface="Arial" panose="020B0604020202020204" pitchFamily="34" charset="0"/>
              </a:rPr>
              <a:t>Autonomy from Day One: </a:t>
            </a:r>
            <a:r>
              <a:rPr lang="en-US" sz="2400" dirty="0">
                <a:latin typeface="Arial" panose="020B0604020202020204" pitchFamily="34" charset="0"/>
                <a:cs typeface="Arial" panose="020B0604020202020204" pitchFamily="34" charset="0"/>
              </a:rPr>
              <a:t>You control your treatment plans, supplies, and schedule.</a:t>
            </a:r>
          </a:p>
          <a:p>
            <a:pPr>
              <a:lnSpc>
                <a:spcPct val="150000"/>
              </a:lnSpc>
              <a:spcBef>
                <a:spcPts val="600"/>
              </a:spcBef>
              <a:buClr>
                <a:srgbClr val="4AB5E2"/>
              </a:buClr>
              <a:buSzPct val="150000"/>
              <a:buFont typeface="Roboto Condensed Light" panose="020B0604020202020204" pitchFamily="2" charset="0"/>
              <a:buChar char="▰"/>
            </a:pPr>
            <a:r>
              <a:rPr lang="en-US" sz="2400" b="1" dirty="0">
                <a:latin typeface="Arial" panose="020B0604020202020204" pitchFamily="34" charset="0"/>
                <a:cs typeface="Arial" panose="020B0604020202020204" pitchFamily="34" charset="0"/>
              </a:rPr>
              <a:t>Full, Consistent Patient Load: </a:t>
            </a:r>
            <a:r>
              <a:rPr lang="en-US" sz="2400" dirty="0">
                <a:latin typeface="Arial" panose="020B0604020202020204" pitchFamily="34" charset="0"/>
                <a:cs typeface="Arial" panose="020B0604020202020204" pitchFamily="34" charset="0"/>
              </a:rPr>
              <a:t>10-18 patients/day in fully digital, paperless offices.</a:t>
            </a:r>
          </a:p>
          <a:p>
            <a:pPr>
              <a:lnSpc>
                <a:spcPct val="150000"/>
              </a:lnSpc>
              <a:spcBef>
                <a:spcPts val="600"/>
              </a:spcBef>
              <a:buClr>
                <a:srgbClr val="4AB5E2"/>
              </a:buClr>
              <a:buSzPct val="150000"/>
              <a:buFont typeface="Roboto Condensed Light" panose="020B0604020202020204" pitchFamily="2" charset="0"/>
              <a:buChar char="▰"/>
            </a:pPr>
            <a:r>
              <a:rPr lang="en-US" sz="2400" b="1" dirty="0">
                <a:latin typeface="Arial" panose="020B0604020202020204" pitchFamily="34" charset="0"/>
                <a:cs typeface="Arial" panose="020B0604020202020204" pitchFamily="34" charset="0"/>
              </a:rPr>
              <a:t>Supportive Learning Environment: </a:t>
            </a:r>
            <a:r>
              <a:rPr lang="en-US" sz="2400" dirty="0">
                <a:latin typeface="Arial" panose="020B0604020202020204" pitchFamily="34" charset="0"/>
                <a:cs typeface="Arial" panose="020B0604020202020204" pitchFamily="34" charset="0"/>
              </a:rPr>
              <a:t>Work with 2–5 associates per office in a team-based setting.</a:t>
            </a:r>
          </a:p>
          <a:p>
            <a:pPr eaLnBrk="1" hangingPunct="1">
              <a:lnSpc>
                <a:spcPct val="150000"/>
              </a:lnSpc>
              <a:spcBef>
                <a:spcPts val="600"/>
              </a:spcBef>
              <a:buClr>
                <a:srgbClr val="4AB5E2"/>
              </a:buClr>
              <a:buSzPct val="150000"/>
            </a:pPr>
            <a:endParaRPr lang="en-US" altLang="en-US" sz="2400" dirty="0">
              <a:solidFill>
                <a:srgbClr val="263248"/>
              </a:solidFill>
              <a:latin typeface="Arial" panose="020B0604020202020204" pitchFamily="34" charset="0"/>
              <a:ea typeface="Roboto Condensed" panose="02000000000000000000" pitchFamily="2" charset="0"/>
              <a:cs typeface="Arial" panose="020B0604020202020204" pitchFamily="34" charset="0"/>
            </a:endParaRPr>
          </a:p>
        </p:txBody>
      </p:sp>
    </p:spTree>
    <p:extLst>
      <p:ext uri="{BB962C8B-B14F-4D97-AF65-F5344CB8AC3E}">
        <p14:creationId xmlns:p14="http://schemas.microsoft.com/office/powerpoint/2010/main" val="2461847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B421E4-85E5-E704-4254-0E679878933C}"/>
              </a:ext>
            </a:extLst>
          </p:cNvPr>
          <p:cNvSpPr>
            <a:spLocks noGrp="1"/>
          </p:cNvSpPr>
          <p:nvPr>
            <p:ph type="body" sz="quarter" idx="13"/>
          </p:nvPr>
        </p:nvSpPr>
        <p:spPr/>
        <p:txBody>
          <a:bodyPr/>
          <a:lstStyle/>
          <a:p>
            <a:endParaRPr lang="en-US"/>
          </a:p>
        </p:txBody>
      </p:sp>
      <p:sp>
        <p:nvSpPr>
          <p:cNvPr id="3" name="Slide Number Placeholder 2">
            <a:extLst>
              <a:ext uri="{FF2B5EF4-FFF2-40B4-BE49-F238E27FC236}">
                <a16:creationId xmlns:a16="http://schemas.microsoft.com/office/drawing/2014/main" id="{1AAD5354-1BEA-3503-3392-0314748CE7B4}"/>
              </a:ext>
            </a:extLst>
          </p:cNvPr>
          <p:cNvSpPr>
            <a:spLocks noGrp="1"/>
          </p:cNvSpPr>
          <p:nvPr>
            <p:ph type="sldNum" sz="quarter" idx="11"/>
          </p:nvPr>
        </p:nvSpPr>
        <p:spPr/>
        <p:txBody>
          <a:bodyPr/>
          <a:lstStyle/>
          <a:p>
            <a:fld id="{CC43B8D3-9A08-F84C-9DD4-44948BA52D4B}" type="slidenum">
              <a:rPr lang="en-US" smtClean="0"/>
              <a:pPr/>
              <a:t>12</a:t>
            </a:fld>
            <a:endParaRPr lang="en-US" dirty="0"/>
          </a:p>
        </p:txBody>
      </p:sp>
      <p:pic>
        <p:nvPicPr>
          <p:cNvPr id="8" name="Picture 7">
            <a:extLst>
              <a:ext uri="{FF2B5EF4-FFF2-40B4-BE49-F238E27FC236}">
                <a16:creationId xmlns:a16="http://schemas.microsoft.com/office/drawing/2014/main" id="{4B4D40B8-C8F1-5514-33BE-F70AFFFE6509}"/>
              </a:ext>
            </a:extLst>
          </p:cNvPr>
          <p:cNvPicPr>
            <a:picLocks noChangeAspect="1"/>
          </p:cNvPicPr>
          <p:nvPr/>
        </p:nvPicPr>
        <p:blipFill>
          <a:blip r:embed="rId3"/>
          <a:stretch>
            <a:fillRect/>
          </a:stretch>
        </p:blipFill>
        <p:spPr>
          <a:xfrm>
            <a:off x="0" y="-1566"/>
            <a:ext cx="12191999" cy="6859566"/>
          </a:xfrm>
          <a:prstGeom prst="rect">
            <a:avLst/>
          </a:prstGeom>
        </p:spPr>
      </p:pic>
    </p:spTree>
    <p:extLst>
      <p:ext uri="{BB962C8B-B14F-4D97-AF65-F5344CB8AC3E}">
        <p14:creationId xmlns:p14="http://schemas.microsoft.com/office/powerpoint/2010/main" val="63592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1659A-F2C3-1677-BB82-064B4938BC01}"/>
              </a:ext>
            </a:extLst>
          </p:cNvPr>
          <p:cNvSpPr>
            <a:spLocks noGrp="1"/>
          </p:cNvSpPr>
          <p:nvPr>
            <p:ph type="title"/>
          </p:nvPr>
        </p:nvSpPr>
        <p:spPr/>
        <p:txBody>
          <a:bodyPr/>
          <a:lstStyle/>
          <a:p>
            <a:r>
              <a:rPr lang="en-US" dirty="0">
                <a:latin typeface="Amasis MT Pro Black" panose="02040A04050005020304" pitchFamily="18" charset="0"/>
              </a:rPr>
              <a:t>Diverse Patient Base</a:t>
            </a:r>
          </a:p>
        </p:txBody>
      </p:sp>
      <p:sp>
        <p:nvSpPr>
          <p:cNvPr id="3" name="Content Placeholder 2">
            <a:extLst>
              <a:ext uri="{FF2B5EF4-FFF2-40B4-BE49-F238E27FC236}">
                <a16:creationId xmlns:a16="http://schemas.microsoft.com/office/drawing/2014/main" id="{E3444485-906F-A2CD-372E-A588C77CC7F2}"/>
              </a:ext>
            </a:extLst>
          </p:cNvPr>
          <p:cNvSpPr>
            <a:spLocks noGrp="1"/>
          </p:cNvSpPr>
          <p:nvPr>
            <p:ph idx="1"/>
          </p:nvPr>
        </p:nvSpPr>
        <p:spPr>
          <a:xfrm>
            <a:off x="927100" y="1829308"/>
            <a:ext cx="7391400" cy="3822192"/>
          </a:xfrm>
        </p:spPr>
        <p:txBody>
          <a:bodyPr>
            <a:normAutofit lnSpcReduction="10000"/>
          </a:bodyPr>
          <a:lstStyle/>
          <a:p>
            <a:r>
              <a:rPr lang="en-US" sz="2800" b="1" dirty="0">
                <a:latin typeface="Arial" panose="020B0604020202020204" pitchFamily="34" charset="0"/>
                <a:cs typeface="Arial" panose="020B0604020202020204" pitchFamily="34" charset="0"/>
              </a:rPr>
              <a:t>We’re proud to serve diverse, family-oriented communities across the U.S.</a:t>
            </a:r>
          </a:p>
          <a:p>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25% Pediatric | 75% Adult patients</a:t>
            </a:r>
          </a:p>
          <a:p>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We welcome all forms of dental insurance</a:t>
            </a:r>
          </a:p>
          <a:p>
            <a:pPr lvl="2">
              <a:lnSpc>
                <a:spcPct val="110000"/>
              </a:lnSpc>
              <a:spcBef>
                <a:spcPts val="600"/>
              </a:spcBef>
              <a:buClr>
                <a:srgbClr val="4AB5E2"/>
              </a:buClr>
              <a:buSzPct val="150000"/>
              <a:buFont typeface="Roboto Condensed Light" panose="020B0604020202020204" pitchFamily="2" charset="0"/>
              <a:buChar char="▰"/>
            </a:pPr>
            <a:r>
              <a:rPr lang="en-US" sz="2400" b="1" dirty="0">
                <a:latin typeface="Arial" panose="020B0604020202020204" pitchFamily="34" charset="0"/>
                <a:cs typeface="Arial" panose="020B0604020202020204" pitchFamily="34" charset="0"/>
              </a:rPr>
              <a:t>Medicaid </a:t>
            </a:r>
          </a:p>
          <a:p>
            <a:pPr lvl="2">
              <a:lnSpc>
                <a:spcPct val="110000"/>
              </a:lnSpc>
              <a:spcBef>
                <a:spcPts val="600"/>
              </a:spcBef>
              <a:buClr>
                <a:srgbClr val="4AB5E2"/>
              </a:buClr>
              <a:buSzPct val="150000"/>
              <a:buFont typeface="Roboto Condensed Light" panose="020B0604020202020204" pitchFamily="2" charset="0"/>
              <a:buChar char="▰"/>
            </a:pPr>
            <a:r>
              <a:rPr lang="en-US" sz="2400" b="1" dirty="0">
                <a:latin typeface="Arial" panose="020B0604020202020204" pitchFamily="34" charset="0"/>
                <a:cs typeface="Arial" panose="020B0604020202020204" pitchFamily="34" charset="0"/>
              </a:rPr>
              <a:t>PPO</a:t>
            </a:r>
          </a:p>
          <a:p>
            <a:pPr lvl="2">
              <a:lnSpc>
                <a:spcPct val="110000"/>
              </a:lnSpc>
              <a:spcBef>
                <a:spcPts val="600"/>
              </a:spcBef>
              <a:buClr>
                <a:srgbClr val="4AB5E2"/>
              </a:buClr>
              <a:buSzPct val="150000"/>
              <a:buFont typeface="Roboto Condensed Light" panose="020B0604020202020204" pitchFamily="2" charset="0"/>
              <a:buChar char="▰"/>
            </a:pPr>
            <a:r>
              <a:rPr lang="en-US" sz="2400" b="1" dirty="0">
                <a:latin typeface="Arial" panose="020B0604020202020204" pitchFamily="34" charset="0"/>
                <a:cs typeface="Arial" panose="020B0604020202020204" pitchFamily="34" charset="0"/>
              </a:rPr>
              <a:t>Self Pay</a:t>
            </a:r>
          </a:p>
        </p:txBody>
      </p:sp>
      <p:sp>
        <p:nvSpPr>
          <p:cNvPr id="5" name="Text Placeholder 4">
            <a:extLst>
              <a:ext uri="{FF2B5EF4-FFF2-40B4-BE49-F238E27FC236}">
                <a16:creationId xmlns:a16="http://schemas.microsoft.com/office/drawing/2014/main" id="{7926E42B-E603-EFFB-2A6D-786128B15EEC}"/>
              </a:ext>
            </a:extLst>
          </p:cNvPr>
          <p:cNvSpPr>
            <a:spLocks noGrp="1"/>
          </p:cNvSpPr>
          <p:nvPr>
            <p:ph type="body" sz="quarter" idx="13"/>
          </p:nvPr>
        </p:nvSpPr>
        <p:spPr/>
        <p:txBody>
          <a:bodyPr/>
          <a:lstStyle/>
          <a:p>
            <a:endParaRPr lang="en-US" dirty="0"/>
          </a:p>
        </p:txBody>
      </p:sp>
      <p:pic>
        <p:nvPicPr>
          <p:cNvPr id="4" name="Picture 3" descr="A person in a dental chair">
            <a:extLst>
              <a:ext uri="{FF2B5EF4-FFF2-40B4-BE49-F238E27FC236}">
                <a16:creationId xmlns:a16="http://schemas.microsoft.com/office/drawing/2014/main" id="{76473E93-4878-243F-BC4B-242A704EDE19}"/>
              </a:ext>
            </a:extLst>
          </p:cNvPr>
          <p:cNvPicPr>
            <a:picLocks noChangeAspect="1"/>
          </p:cNvPicPr>
          <p:nvPr/>
        </p:nvPicPr>
        <p:blipFill>
          <a:blip r:embed="rId3"/>
          <a:stretch>
            <a:fillRect/>
          </a:stretch>
        </p:blipFill>
        <p:spPr>
          <a:xfrm>
            <a:off x="8578515" y="2648204"/>
            <a:ext cx="3276600" cy="2184400"/>
          </a:xfrm>
          <a:prstGeom prst="rect">
            <a:avLst/>
          </a:prstGeom>
          <a:ln w="57150">
            <a:solidFill>
              <a:schemeClr val="accent6"/>
            </a:solidFill>
          </a:ln>
        </p:spPr>
      </p:pic>
    </p:spTree>
    <p:extLst>
      <p:ext uri="{BB962C8B-B14F-4D97-AF65-F5344CB8AC3E}">
        <p14:creationId xmlns:p14="http://schemas.microsoft.com/office/powerpoint/2010/main" val="3994256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FC65B13-DBA7-CB3E-F251-880122C1E57B}"/>
              </a:ext>
            </a:extLst>
          </p:cNvPr>
          <p:cNvSpPr>
            <a:spLocks noGrp="1"/>
          </p:cNvSpPr>
          <p:nvPr>
            <p:ph type="title"/>
          </p:nvPr>
        </p:nvSpPr>
        <p:spPr/>
        <p:txBody>
          <a:bodyPr/>
          <a:lstStyle/>
          <a:p>
            <a:r>
              <a:rPr lang="en-US" dirty="0">
                <a:latin typeface="Amasis MT Pro Black" panose="02040A04050005020304" pitchFamily="18" charset="0"/>
              </a:rPr>
              <a:t>What You’ll Do</a:t>
            </a:r>
          </a:p>
        </p:txBody>
      </p:sp>
      <p:graphicFrame>
        <p:nvGraphicFramePr>
          <p:cNvPr id="7" name="Content Placeholder 3" descr="Timeline Placeholder ">
            <a:extLst>
              <a:ext uri="{FF2B5EF4-FFF2-40B4-BE49-F238E27FC236}">
                <a16:creationId xmlns:a16="http://schemas.microsoft.com/office/drawing/2014/main" id="{3033222B-8F61-7CC1-AF3E-1B1B8047ABE0}"/>
              </a:ext>
            </a:extLst>
          </p:cNvPr>
          <p:cNvGraphicFramePr>
            <a:graphicFrameLocks noGrp="1"/>
          </p:cNvGraphicFramePr>
          <p:nvPr>
            <p:ph idx="1"/>
            <p:extLst>
              <p:ext uri="{D42A27DB-BD31-4B8C-83A1-F6EECF244321}">
                <p14:modId xmlns:p14="http://schemas.microsoft.com/office/powerpoint/2010/main" val="615887336"/>
              </p:ext>
            </p:extLst>
          </p:nvPr>
        </p:nvGraphicFramePr>
        <p:xfrm>
          <a:off x="1665288" y="1825625"/>
          <a:ext cx="8861425"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 Placeholder 8">
            <a:extLst>
              <a:ext uri="{FF2B5EF4-FFF2-40B4-BE49-F238E27FC236}">
                <a16:creationId xmlns:a16="http://schemas.microsoft.com/office/drawing/2014/main" id="{32C92178-B239-AAAD-CF10-C0CD04C1BAE9}"/>
              </a:ext>
            </a:extLst>
          </p:cNvPr>
          <p:cNvSpPr>
            <a:spLocks noGrp="1"/>
          </p:cNvSpPr>
          <p:nvPr>
            <p:ph type="body" sz="quarter" idx="13"/>
          </p:nvPr>
        </p:nvSpPr>
        <p:spPr>
          <a:solidFill>
            <a:srgbClr val="FC3F47"/>
          </a:solidFill>
        </p:spPr>
        <p:txBody>
          <a:bodyPr/>
          <a:lstStyle/>
          <a:p>
            <a:endParaRPr lang="en-US" dirty="0"/>
          </a:p>
        </p:txBody>
      </p:sp>
      <p:grpSp>
        <p:nvGrpSpPr>
          <p:cNvPr id="2" name="Group 1">
            <a:extLst>
              <a:ext uri="{FF2B5EF4-FFF2-40B4-BE49-F238E27FC236}">
                <a16:creationId xmlns:a16="http://schemas.microsoft.com/office/drawing/2014/main" id="{5314FC06-5ED3-8619-B1F4-CBE9F68025B5}"/>
              </a:ext>
            </a:extLst>
          </p:cNvPr>
          <p:cNvGrpSpPr/>
          <p:nvPr/>
        </p:nvGrpSpPr>
        <p:grpSpPr>
          <a:xfrm>
            <a:off x="6276474" y="1529648"/>
            <a:ext cx="4557939" cy="1185279"/>
            <a:chOff x="4430731" y="945500"/>
            <a:chExt cx="2732959" cy="1185279"/>
          </a:xfrm>
        </p:grpSpPr>
        <p:sp>
          <p:nvSpPr>
            <p:cNvPr id="3" name="Rectangle 2">
              <a:extLst>
                <a:ext uri="{FF2B5EF4-FFF2-40B4-BE49-F238E27FC236}">
                  <a16:creationId xmlns:a16="http://schemas.microsoft.com/office/drawing/2014/main" id="{926CDAF3-7949-7BF1-93A3-F5D23CD842B3}"/>
                </a:ext>
              </a:extLst>
            </p:cNvPr>
            <p:cNvSpPr/>
            <p:nvPr/>
          </p:nvSpPr>
          <p:spPr>
            <a:xfrm>
              <a:off x="4430731" y="945500"/>
              <a:ext cx="2732959" cy="79018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5" name="TextBox 4">
              <a:extLst>
                <a:ext uri="{FF2B5EF4-FFF2-40B4-BE49-F238E27FC236}">
                  <a16:creationId xmlns:a16="http://schemas.microsoft.com/office/drawing/2014/main" id="{0E89F393-92A7-13D0-6A26-DEA41574140D}"/>
                </a:ext>
              </a:extLst>
            </p:cNvPr>
            <p:cNvSpPr txBox="1"/>
            <p:nvPr/>
          </p:nvSpPr>
          <p:spPr>
            <a:xfrm>
              <a:off x="4430731" y="1340593"/>
              <a:ext cx="2732959" cy="79018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82880" tIns="182880" rIns="182880" bIns="182880" numCol="1" spcCol="1270" anchor="ctr" anchorCtr="0">
              <a:noAutofit/>
            </a:bodyPr>
            <a:lstStyle/>
            <a:p>
              <a:pPr marL="0" lvl="0" indent="0" algn="l" defTabSz="622300" rtl="0">
                <a:lnSpc>
                  <a:spcPct val="90000"/>
                </a:lnSpc>
                <a:spcBef>
                  <a:spcPct val="0"/>
                </a:spcBef>
                <a:spcAft>
                  <a:spcPct val="35000"/>
                </a:spcAft>
                <a:buNone/>
              </a:pPr>
              <a:r>
                <a:rPr lang="en-US" sz="2400" b="1" dirty="0">
                  <a:latin typeface="Roboto Condensed" panose="02000000000000000000" pitchFamily="2" charset="0"/>
                  <a:ea typeface="Roboto Condensed" panose="02000000000000000000" pitchFamily="2" charset="0"/>
                  <a:cs typeface="Roboto Condensed" panose="02000000000000000000" pitchFamily="2" charset="0"/>
                </a:rPr>
                <a:t>Endodontic Procedures</a:t>
              </a:r>
              <a:endParaRPr lang="en-US" sz="2400" b="1" i="0" kern="1200" dirty="0">
                <a:latin typeface="Roboto Condensed" panose="02000000000000000000" pitchFamily="2" charset="0"/>
                <a:ea typeface="Roboto Condensed" panose="02000000000000000000" pitchFamily="2" charset="0"/>
                <a:cs typeface="Roboto Condensed" panose="02000000000000000000" pitchFamily="2" charset="0"/>
              </a:endParaRPr>
            </a:p>
          </p:txBody>
        </p:sp>
      </p:grpSp>
      <p:grpSp>
        <p:nvGrpSpPr>
          <p:cNvPr id="6" name="Group 5">
            <a:extLst>
              <a:ext uri="{FF2B5EF4-FFF2-40B4-BE49-F238E27FC236}">
                <a16:creationId xmlns:a16="http://schemas.microsoft.com/office/drawing/2014/main" id="{5DD80C69-C8BC-8B22-99BD-BCBC678ACB58}"/>
              </a:ext>
            </a:extLst>
          </p:cNvPr>
          <p:cNvGrpSpPr/>
          <p:nvPr/>
        </p:nvGrpSpPr>
        <p:grpSpPr>
          <a:xfrm>
            <a:off x="4729520" y="3033907"/>
            <a:ext cx="4279913" cy="1412038"/>
            <a:chOff x="4611175" y="910187"/>
            <a:chExt cx="4279913" cy="1412038"/>
          </a:xfrm>
        </p:grpSpPr>
        <p:sp>
          <p:nvSpPr>
            <p:cNvPr id="8" name="Rectangle 7">
              <a:extLst>
                <a:ext uri="{FF2B5EF4-FFF2-40B4-BE49-F238E27FC236}">
                  <a16:creationId xmlns:a16="http://schemas.microsoft.com/office/drawing/2014/main" id="{B3074EA8-9CAE-A351-5752-AF3B107741FA}"/>
                </a:ext>
              </a:extLst>
            </p:cNvPr>
            <p:cNvSpPr/>
            <p:nvPr/>
          </p:nvSpPr>
          <p:spPr>
            <a:xfrm>
              <a:off x="4611175" y="910187"/>
              <a:ext cx="2732959" cy="79018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dirty="0"/>
            </a:p>
          </p:txBody>
        </p:sp>
        <p:sp>
          <p:nvSpPr>
            <p:cNvPr id="10" name="TextBox 9">
              <a:extLst>
                <a:ext uri="{FF2B5EF4-FFF2-40B4-BE49-F238E27FC236}">
                  <a16:creationId xmlns:a16="http://schemas.microsoft.com/office/drawing/2014/main" id="{4B02A04D-D703-4FF2-5FC4-26BDFC285DFF}"/>
                </a:ext>
              </a:extLst>
            </p:cNvPr>
            <p:cNvSpPr txBox="1"/>
            <p:nvPr/>
          </p:nvSpPr>
          <p:spPr>
            <a:xfrm>
              <a:off x="6158129" y="1532039"/>
              <a:ext cx="2732959" cy="79018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82880" tIns="182880" rIns="182880" bIns="182880" numCol="1" spcCol="1270" anchor="ctr" anchorCtr="0">
              <a:noAutofit/>
            </a:bodyPr>
            <a:lstStyle/>
            <a:p>
              <a:pPr marL="0" lvl="0" indent="0" algn="l" defTabSz="1066800" rtl="0">
                <a:lnSpc>
                  <a:spcPct val="90000"/>
                </a:lnSpc>
                <a:spcBef>
                  <a:spcPct val="0"/>
                </a:spcBef>
                <a:spcAft>
                  <a:spcPct val="35000"/>
                </a:spcAft>
                <a:buNone/>
              </a:pPr>
              <a:r>
                <a:rPr lang="en-US" sz="2400" b="1" i="0" kern="1200" dirty="0">
                  <a:latin typeface="Roboto Condensed" panose="02000000000000000000" pitchFamily="2" charset="0"/>
                  <a:ea typeface="Roboto Condensed" panose="02000000000000000000" pitchFamily="2" charset="0"/>
                  <a:cs typeface="Roboto Condensed" panose="02000000000000000000" pitchFamily="2" charset="0"/>
                </a:rPr>
                <a:t>Aligners</a:t>
              </a:r>
              <a:endParaRPr lang="en-US" sz="1800" b="1" i="0" kern="1200" dirty="0">
                <a:latin typeface="Roboto Condensed" panose="02000000000000000000" pitchFamily="2" charset="0"/>
                <a:ea typeface="Roboto Condensed" panose="02000000000000000000" pitchFamily="2" charset="0"/>
                <a:cs typeface="Roboto Condensed" panose="02000000000000000000" pitchFamily="2" charset="0"/>
              </a:endParaRPr>
            </a:p>
          </p:txBody>
        </p:sp>
      </p:grpSp>
      <p:sp>
        <p:nvSpPr>
          <p:cNvPr id="4" name="TextBox 3">
            <a:extLst>
              <a:ext uri="{FF2B5EF4-FFF2-40B4-BE49-F238E27FC236}">
                <a16:creationId xmlns:a16="http://schemas.microsoft.com/office/drawing/2014/main" id="{80110F75-2A47-7F77-07D2-9C42F6EF1D55}"/>
              </a:ext>
            </a:extLst>
          </p:cNvPr>
          <p:cNvSpPr txBox="1"/>
          <p:nvPr/>
        </p:nvSpPr>
        <p:spPr>
          <a:xfrm>
            <a:off x="6276474" y="4672704"/>
            <a:ext cx="4046622" cy="79018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82880" tIns="182880" rIns="182880" bIns="182880" numCol="1" spcCol="1270" anchor="ctr" anchorCtr="0">
            <a:noAutofit/>
          </a:bodyPr>
          <a:lstStyle/>
          <a:p>
            <a:pPr defTabSz="1066800">
              <a:lnSpc>
                <a:spcPct val="90000"/>
              </a:lnSpc>
              <a:spcBef>
                <a:spcPct val="0"/>
              </a:spcBef>
              <a:spcAft>
                <a:spcPct val="35000"/>
              </a:spcAft>
            </a:pPr>
            <a:r>
              <a:rPr lang="en-US" altLang="en-US" sz="2400" b="1" dirty="0">
                <a:solidFill>
                  <a:srgbClr val="231F20"/>
                </a:solidFill>
                <a:latin typeface="Roboto Condensed" panose="02000000000000000000" pitchFamily="2" charset="0"/>
                <a:ea typeface="Roboto Condensed" panose="02000000000000000000" pitchFamily="2" charset="0"/>
                <a:cs typeface="Roboto Condensed" panose="02000000000000000000" pitchFamily="2" charset="0"/>
              </a:rPr>
              <a:t>Full Mouth Restorations</a:t>
            </a:r>
            <a:endParaRPr lang="en-US" sz="2400" b="1" dirty="0">
              <a:solidFill>
                <a:srgbClr val="231F20"/>
              </a:solidFill>
              <a:latin typeface="Roboto Condensed" panose="02000000000000000000" pitchFamily="2" charset="0"/>
              <a:ea typeface="Roboto Condensed" panose="02000000000000000000" pitchFamily="2" charset="0"/>
              <a:cs typeface="Roboto Condensed" panose="02000000000000000000" pitchFamily="2" charset="0"/>
            </a:endParaRPr>
          </a:p>
          <a:p>
            <a:pPr marL="0" lvl="0" indent="0" algn="l" defTabSz="1066800" rtl="0">
              <a:lnSpc>
                <a:spcPct val="90000"/>
              </a:lnSpc>
              <a:spcBef>
                <a:spcPct val="0"/>
              </a:spcBef>
              <a:spcAft>
                <a:spcPct val="35000"/>
              </a:spcAft>
              <a:buNone/>
            </a:pPr>
            <a:endParaRPr lang="en-US" sz="1800" b="1" i="0" kern="1200" dirty="0">
              <a:latin typeface="Roboto Condensed" panose="02000000000000000000" pitchFamily="2" charset="0"/>
              <a:ea typeface="Roboto Condensed" panose="02000000000000000000" pitchFamily="2" charset="0"/>
              <a:cs typeface="Roboto Condensed" panose="02000000000000000000" pitchFamily="2" charset="0"/>
            </a:endParaRPr>
          </a:p>
        </p:txBody>
      </p:sp>
    </p:spTree>
    <p:extLst>
      <p:ext uri="{BB962C8B-B14F-4D97-AF65-F5344CB8AC3E}">
        <p14:creationId xmlns:p14="http://schemas.microsoft.com/office/powerpoint/2010/main" val="1514052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BD29C-C686-34BE-7260-C734C7AB656B}"/>
              </a:ext>
            </a:extLst>
          </p:cNvPr>
          <p:cNvSpPr>
            <a:spLocks noGrp="1"/>
          </p:cNvSpPr>
          <p:nvPr>
            <p:ph type="title"/>
          </p:nvPr>
        </p:nvSpPr>
        <p:spPr>
          <a:xfrm>
            <a:off x="968280" y="544414"/>
            <a:ext cx="8951976" cy="910760"/>
          </a:xfrm>
        </p:spPr>
        <p:txBody>
          <a:bodyPr/>
          <a:lstStyle/>
          <a:p>
            <a:r>
              <a:rPr lang="en-US" sz="4000" dirty="0">
                <a:latin typeface="Amasis MT Pro Black" panose="02040A04050005020304" pitchFamily="18" charset="0"/>
              </a:rPr>
              <a:t>Mentorship that Matters</a:t>
            </a:r>
            <a:br>
              <a:rPr lang="en-US" sz="4000" dirty="0">
                <a:latin typeface="Amasis MT Pro Black" panose="02040A04050005020304" pitchFamily="18" charset="0"/>
              </a:rPr>
            </a:br>
            <a:endParaRPr lang="en-US" sz="4000" dirty="0">
              <a:latin typeface="Amasis MT Pro Black" panose="02040A04050005020304" pitchFamily="18" charset="0"/>
            </a:endParaRPr>
          </a:p>
        </p:txBody>
      </p:sp>
      <p:sp>
        <p:nvSpPr>
          <p:cNvPr id="3" name="Text Placeholder 2">
            <a:extLst>
              <a:ext uri="{FF2B5EF4-FFF2-40B4-BE49-F238E27FC236}">
                <a16:creationId xmlns:a16="http://schemas.microsoft.com/office/drawing/2014/main" id="{0F8BF887-139C-3249-CBC4-5C7BE23DA40F}"/>
              </a:ext>
            </a:extLst>
          </p:cNvPr>
          <p:cNvSpPr>
            <a:spLocks noGrp="1"/>
          </p:cNvSpPr>
          <p:nvPr>
            <p:ph type="body" idx="1"/>
          </p:nvPr>
        </p:nvSpPr>
        <p:spPr>
          <a:xfrm>
            <a:off x="968280" y="1197126"/>
            <a:ext cx="8503919" cy="4463748"/>
          </a:xfrm>
        </p:spPr>
        <p:txBody>
          <a:bodyPr>
            <a:normAutofit fontScale="92500" lnSpcReduction="20000"/>
          </a:bodyPr>
          <a:lstStyle/>
          <a:p>
            <a:endParaRPr lang="en-US" sz="2800" dirty="0">
              <a:latin typeface="Arial" panose="020B0604020202020204" pitchFamily="34" charset="0"/>
              <a:ea typeface="Roboto Condensed Medium" panose="020F0502020204030204" pitchFamily="2" charset="0"/>
              <a:cs typeface="Arial" panose="020B0604020202020204" pitchFamily="34" charset="0"/>
            </a:endParaRPr>
          </a:p>
          <a:p>
            <a:pPr algn="ctr"/>
            <a:r>
              <a:rPr lang="en-US" sz="2800" dirty="0">
                <a:latin typeface="Arial" panose="020B0604020202020204" pitchFamily="34" charset="0"/>
                <a:ea typeface="Roboto Condensed Medium" panose="020F0502020204030204" pitchFamily="2" charset="0"/>
                <a:cs typeface="Arial" panose="020B0604020202020204" pitchFamily="34" charset="0"/>
              </a:rPr>
              <a:t>What tools and resources will you have available to grow your skills and confidence?</a:t>
            </a:r>
          </a:p>
          <a:p>
            <a:endParaRPr lang="en-US" sz="2800" dirty="0">
              <a:latin typeface="Arial" panose="020B0604020202020204" pitchFamily="34" charset="0"/>
              <a:ea typeface="Roboto Condensed Medium" panose="020F0502020204030204" pitchFamily="2" charset="0"/>
              <a:cs typeface="Arial" panose="020B0604020202020204" pitchFamily="34" charset="0"/>
            </a:endParaRPr>
          </a:p>
          <a:p>
            <a:r>
              <a:rPr lang="en-US" sz="2800" b="1" dirty="0">
                <a:latin typeface="Arial" panose="020B0604020202020204" pitchFamily="34" charset="0"/>
                <a:ea typeface="Roboto Condensed Medium" panose="020F0502020204030204" pitchFamily="2" charset="0"/>
                <a:cs typeface="Arial" panose="020B0604020202020204" pitchFamily="34" charset="0"/>
              </a:rPr>
              <a:t>Layers of mentorship:</a:t>
            </a:r>
          </a:p>
          <a:p>
            <a:pPr marL="1200150" lvl="2" indent="-285750">
              <a:lnSpc>
                <a:spcPct val="160000"/>
              </a:lnSpc>
              <a:buFont typeface="Arial" panose="020B0604020202020204" pitchFamily="34" charset="0"/>
              <a:buChar char="•"/>
            </a:pPr>
            <a:r>
              <a:rPr lang="en-US" sz="3000" dirty="0">
                <a:solidFill>
                  <a:srgbClr val="231F20"/>
                </a:solidFill>
                <a:latin typeface="Arial" panose="020B0604020202020204" pitchFamily="34" charset="0"/>
                <a:ea typeface="Roboto Condensed Medium" panose="020F0502020204030204" pitchFamily="2" charset="0"/>
                <a:cs typeface="Arial" panose="020B0604020202020204" pitchFamily="34" charset="0"/>
              </a:rPr>
              <a:t>Associate Dentists</a:t>
            </a:r>
          </a:p>
          <a:p>
            <a:pPr marL="1200150" lvl="2" indent="-285750">
              <a:lnSpc>
                <a:spcPct val="160000"/>
              </a:lnSpc>
              <a:buFont typeface="Arial" panose="020B0604020202020204" pitchFamily="34" charset="0"/>
              <a:buChar char="•"/>
            </a:pPr>
            <a:r>
              <a:rPr lang="en-US" sz="3000" dirty="0">
                <a:solidFill>
                  <a:srgbClr val="231F20"/>
                </a:solidFill>
                <a:latin typeface="Arial" panose="020B0604020202020204" pitchFamily="34" charset="0"/>
                <a:ea typeface="Roboto Condensed Medium" panose="020F0502020204030204" pitchFamily="2" charset="0"/>
                <a:cs typeface="Arial" panose="020B0604020202020204" pitchFamily="34" charset="0"/>
              </a:rPr>
              <a:t>Clinic &amp; Regional Managers</a:t>
            </a:r>
          </a:p>
          <a:p>
            <a:pPr marL="1200150" lvl="2" indent="-285750">
              <a:lnSpc>
                <a:spcPct val="160000"/>
              </a:lnSpc>
              <a:buFont typeface="Arial" panose="020B0604020202020204" pitchFamily="34" charset="0"/>
              <a:buChar char="•"/>
            </a:pPr>
            <a:r>
              <a:rPr lang="en-US" sz="3000" dirty="0">
                <a:solidFill>
                  <a:srgbClr val="231F20"/>
                </a:solidFill>
                <a:latin typeface="Arial" panose="020B0604020202020204" pitchFamily="34" charset="0"/>
                <a:ea typeface="Roboto Condensed Medium" panose="020F0502020204030204" pitchFamily="2" charset="0"/>
                <a:cs typeface="Arial" panose="020B0604020202020204" pitchFamily="34" charset="0"/>
              </a:rPr>
              <a:t>Clinical Directors</a:t>
            </a:r>
          </a:p>
          <a:p>
            <a:pPr marL="1200150" lvl="2" indent="-285750">
              <a:lnSpc>
                <a:spcPct val="160000"/>
              </a:lnSpc>
              <a:buFont typeface="Arial" panose="020B0604020202020204" pitchFamily="34" charset="0"/>
              <a:buChar char="•"/>
            </a:pPr>
            <a:r>
              <a:rPr lang="en-US" sz="3000" dirty="0">
                <a:solidFill>
                  <a:srgbClr val="231F20"/>
                </a:solidFill>
                <a:latin typeface="Arial" panose="020B0604020202020204" pitchFamily="34" charset="0"/>
                <a:ea typeface="Roboto Condensed Medium" panose="020F0502020204030204" pitchFamily="2" charset="0"/>
                <a:cs typeface="Arial" panose="020B0604020202020204" pitchFamily="34" charset="0"/>
              </a:rPr>
              <a:t>Endodontic Mentor</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6" name="Rectangle 1">
            <a:extLst>
              <a:ext uri="{FF2B5EF4-FFF2-40B4-BE49-F238E27FC236}">
                <a16:creationId xmlns:a16="http://schemas.microsoft.com/office/drawing/2014/main" id="{618B4341-CC1E-BAED-9E4C-0CD004364EBD}"/>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11" name="Picture 10" descr="A person sitting in a chair with a dentist in the background&#10;&#10;Description automatically generated">
            <a:extLst>
              <a:ext uri="{FF2B5EF4-FFF2-40B4-BE49-F238E27FC236}">
                <a16:creationId xmlns:a16="http://schemas.microsoft.com/office/drawing/2014/main" id="{50867385-B951-403F-C60A-64DDED240551}"/>
              </a:ext>
            </a:extLst>
          </p:cNvPr>
          <p:cNvPicPr>
            <a:picLocks noChangeAspect="1"/>
          </p:cNvPicPr>
          <p:nvPr/>
        </p:nvPicPr>
        <p:blipFill>
          <a:blip r:embed="rId3"/>
          <a:stretch>
            <a:fillRect/>
          </a:stretch>
        </p:blipFill>
        <p:spPr>
          <a:xfrm>
            <a:off x="7570759" y="2519953"/>
            <a:ext cx="4287471" cy="2858314"/>
          </a:xfrm>
          <a:prstGeom prst="rect">
            <a:avLst/>
          </a:prstGeom>
          <a:ln w="57150">
            <a:solidFill>
              <a:srgbClr val="12B063"/>
            </a:solidFill>
          </a:ln>
        </p:spPr>
      </p:pic>
    </p:spTree>
    <p:extLst>
      <p:ext uri="{BB962C8B-B14F-4D97-AF65-F5344CB8AC3E}">
        <p14:creationId xmlns:p14="http://schemas.microsoft.com/office/powerpoint/2010/main" val="2709180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E3A58-7AE2-CA95-3996-B0D50189D75F}"/>
              </a:ext>
            </a:extLst>
          </p:cNvPr>
          <p:cNvSpPr>
            <a:spLocks noGrp="1"/>
          </p:cNvSpPr>
          <p:nvPr>
            <p:ph type="title"/>
          </p:nvPr>
        </p:nvSpPr>
        <p:spPr/>
        <p:txBody>
          <a:bodyPr/>
          <a:lstStyle/>
          <a:p>
            <a:r>
              <a:rPr lang="en-US" sz="4000" dirty="0">
                <a:latin typeface="Amasis MT Pro Black" panose="02040A04050005020304" pitchFamily="18" charset="0"/>
              </a:rPr>
              <a:t>Full Suite of Benefits</a:t>
            </a:r>
            <a:endParaRPr lang="en-US" dirty="0"/>
          </a:p>
        </p:txBody>
      </p:sp>
      <p:sp>
        <p:nvSpPr>
          <p:cNvPr id="3" name="Content Placeholder 2">
            <a:extLst>
              <a:ext uri="{FF2B5EF4-FFF2-40B4-BE49-F238E27FC236}">
                <a16:creationId xmlns:a16="http://schemas.microsoft.com/office/drawing/2014/main" id="{9AF2F127-3C9E-3DB3-9ABF-EDCA3C58BAC1}"/>
              </a:ext>
            </a:extLst>
          </p:cNvPr>
          <p:cNvSpPr>
            <a:spLocks noGrp="1"/>
          </p:cNvSpPr>
          <p:nvPr>
            <p:ph idx="1"/>
          </p:nvPr>
        </p:nvSpPr>
        <p:spPr>
          <a:xfrm>
            <a:off x="1281743" y="1608629"/>
            <a:ext cx="9438393" cy="4756076"/>
          </a:xfrm>
        </p:spPr>
        <p:txBody>
          <a:bodyPr>
            <a:normAutofit/>
          </a:bodyPr>
          <a:lstStyle/>
          <a:p>
            <a:pPr marL="285750" indent="-285750" eaLnBrk="1" hangingPunct="1">
              <a:spcBef>
                <a:spcPts val="600"/>
              </a:spcBef>
              <a:buClr>
                <a:srgbClr val="FF0000"/>
              </a:buClr>
              <a:buSzPct val="150000"/>
              <a:buFont typeface="Arial" panose="020B0604020202020204" pitchFamily="34" charset="0"/>
              <a:buChar char="•"/>
            </a:pPr>
            <a:r>
              <a:rPr lang="en-US" altLang="en-US" sz="2800" dirty="0">
                <a:solidFill>
                  <a:srgbClr val="231F20"/>
                </a:solidFill>
                <a:latin typeface="Arial" panose="020B0604020202020204" pitchFamily="34" charset="0"/>
                <a:ea typeface="Roboto Condensed" panose="02000000000000000000" pitchFamily="2" charset="0"/>
                <a:cs typeface="Arial" panose="020B0604020202020204" pitchFamily="34" charset="0"/>
              </a:rPr>
              <a:t>Health &amp; Vision insurance</a:t>
            </a:r>
          </a:p>
          <a:p>
            <a:pPr marL="285750" indent="-285750">
              <a:spcBef>
                <a:spcPts val="600"/>
              </a:spcBef>
              <a:buClr>
                <a:srgbClr val="FF0000"/>
              </a:buClr>
              <a:buSzPct val="150000"/>
              <a:buFont typeface="Arial" panose="020B0604020202020204" pitchFamily="34" charset="0"/>
              <a:buChar char="•"/>
            </a:pPr>
            <a:r>
              <a:rPr lang="en-US" altLang="en-US" sz="2800" dirty="0">
                <a:solidFill>
                  <a:srgbClr val="231F20"/>
                </a:solidFill>
                <a:latin typeface="Arial" panose="020B0604020202020204" pitchFamily="34" charset="0"/>
                <a:ea typeface="Roboto Condensed" panose="02000000000000000000" pitchFamily="2" charset="0"/>
                <a:cs typeface="Arial" panose="020B0604020202020204" pitchFamily="34" charset="0"/>
              </a:rPr>
              <a:t>Dental coverage</a:t>
            </a:r>
          </a:p>
          <a:p>
            <a:pPr marL="285750" indent="-285750" eaLnBrk="1" hangingPunct="1">
              <a:spcBef>
                <a:spcPts val="600"/>
              </a:spcBef>
              <a:buClr>
                <a:srgbClr val="FF0000"/>
              </a:buClr>
              <a:buSzPct val="150000"/>
              <a:buFont typeface="Arial" panose="020B0604020202020204" pitchFamily="34" charset="0"/>
              <a:buChar char="•"/>
            </a:pPr>
            <a:r>
              <a:rPr lang="en-US" altLang="en-US" sz="2800" dirty="0">
                <a:solidFill>
                  <a:srgbClr val="231F20"/>
                </a:solidFill>
                <a:latin typeface="Arial" panose="020B0604020202020204" pitchFamily="34" charset="0"/>
                <a:ea typeface="Roboto Condensed" panose="02000000000000000000" pitchFamily="2" charset="0"/>
                <a:cs typeface="Arial" panose="020B0604020202020204" pitchFamily="34" charset="0"/>
              </a:rPr>
              <a:t>Malpractice insurance</a:t>
            </a:r>
          </a:p>
          <a:p>
            <a:pPr marL="285750" indent="-285750" eaLnBrk="1" hangingPunct="1">
              <a:spcBef>
                <a:spcPts val="600"/>
              </a:spcBef>
              <a:buClr>
                <a:srgbClr val="FF0000"/>
              </a:buClr>
              <a:buSzPct val="150000"/>
              <a:buFont typeface="Arial" panose="020B0604020202020204" pitchFamily="34" charset="0"/>
              <a:buChar char="•"/>
            </a:pPr>
            <a:r>
              <a:rPr lang="en-US" altLang="en-US" sz="2800" dirty="0">
                <a:solidFill>
                  <a:srgbClr val="231F20"/>
                </a:solidFill>
                <a:latin typeface="Arial" panose="020B0604020202020204" pitchFamily="34" charset="0"/>
                <a:ea typeface="Roboto Condensed" panose="02000000000000000000" pitchFamily="2" charset="0"/>
                <a:cs typeface="Arial" panose="020B0604020202020204" pitchFamily="34" charset="0"/>
              </a:rPr>
              <a:t>Free Continuing Education + $1,500 Reimbursement  </a:t>
            </a:r>
          </a:p>
          <a:p>
            <a:pPr marL="285750" indent="-285750" eaLnBrk="1" hangingPunct="1">
              <a:spcBef>
                <a:spcPts val="600"/>
              </a:spcBef>
              <a:buClr>
                <a:srgbClr val="FF0000"/>
              </a:buClr>
              <a:buSzPct val="150000"/>
              <a:buFont typeface="Arial" panose="020B0604020202020204" pitchFamily="34" charset="0"/>
              <a:buChar char="•"/>
            </a:pPr>
            <a:r>
              <a:rPr lang="en-US" altLang="en-US" sz="2800" dirty="0">
                <a:solidFill>
                  <a:srgbClr val="231F20"/>
                </a:solidFill>
                <a:latin typeface="Arial" panose="020B0604020202020204" pitchFamily="34" charset="0"/>
                <a:ea typeface="Roboto Condensed" panose="02000000000000000000" pitchFamily="2" charset="0"/>
                <a:cs typeface="Arial" panose="020B0604020202020204" pitchFamily="34" charset="0"/>
              </a:rPr>
              <a:t>Three weeks vacation </a:t>
            </a:r>
          </a:p>
          <a:p>
            <a:pPr marL="285750" indent="-285750" eaLnBrk="1" hangingPunct="1">
              <a:spcBef>
                <a:spcPts val="600"/>
              </a:spcBef>
              <a:buClr>
                <a:srgbClr val="FF0000"/>
              </a:buClr>
              <a:buSzPct val="150000"/>
              <a:buFont typeface="Arial" panose="020B0604020202020204" pitchFamily="34" charset="0"/>
              <a:buChar char="•"/>
            </a:pPr>
            <a:r>
              <a:rPr lang="en-US" altLang="en-US" sz="2800" dirty="0">
                <a:solidFill>
                  <a:srgbClr val="231F20"/>
                </a:solidFill>
                <a:latin typeface="Arial" panose="020B0604020202020204" pitchFamily="34" charset="0"/>
                <a:ea typeface="Roboto Condensed" panose="02000000000000000000" pitchFamily="2" charset="0"/>
                <a:cs typeface="Arial" panose="020B0604020202020204" pitchFamily="34" charset="0"/>
              </a:rPr>
              <a:t>401 (k)</a:t>
            </a:r>
          </a:p>
          <a:p>
            <a:pPr marL="285750" indent="-285750" eaLnBrk="1" hangingPunct="1">
              <a:spcBef>
                <a:spcPts val="600"/>
              </a:spcBef>
              <a:buClr>
                <a:srgbClr val="FF0000"/>
              </a:buClr>
              <a:buSzPct val="150000"/>
              <a:buFont typeface="Arial" panose="020B0604020202020204" pitchFamily="34" charset="0"/>
              <a:buChar char="•"/>
            </a:pPr>
            <a:r>
              <a:rPr lang="en-US" altLang="en-US" sz="2800" dirty="0">
                <a:solidFill>
                  <a:srgbClr val="231F20"/>
                </a:solidFill>
                <a:latin typeface="Arial" panose="020B0604020202020204" pitchFamily="34" charset="0"/>
                <a:ea typeface="Roboto Condensed" panose="02000000000000000000" pitchFamily="2" charset="0"/>
                <a:cs typeface="Arial" panose="020B0604020202020204" pitchFamily="34" charset="0"/>
              </a:rPr>
              <a:t>Balanced Schedule </a:t>
            </a:r>
          </a:p>
          <a:p>
            <a:pPr marL="2800350" lvl="5" indent="-285750">
              <a:spcBef>
                <a:spcPts val="600"/>
              </a:spcBef>
              <a:buClr>
                <a:srgbClr val="FF0000"/>
              </a:buClr>
              <a:buSzPct val="150000"/>
            </a:pPr>
            <a:r>
              <a:rPr lang="en-US" altLang="en-US" sz="2800" dirty="0">
                <a:solidFill>
                  <a:srgbClr val="231F20"/>
                </a:solidFill>
                <a:latin typeface="Arial" panose="020B0604020202020204" pitchFamily="34" charset="0"/>
                <a:ea typeface="Roboto Condensed" panose="02000000000000000000" pitchFamily="2" charset="0"/>
                <a:cs typeface="Arial" panose="020B0604020202020204" pitchFamily="34" charset="0"/>
              </a:rPr>
              <a:t>Monday-Friday 10AM-6PM</a:t>
            </a:r>
          </a:p>
          <a:p>
            <a:pPr marL="2800350" lvl="5" indent="-285750">
              <a:spcBef>
                <a:spcPts val="600"/>
              </a:spcBef>
              <a:buClr>
                <a:srgbClr val="FF0000"/>
              </a:buClr>
              <a:buSzPct val="150000"/>
            </a:pPr>
            <a:r>
              <a:rPr lang="en-US" altLang="en-US" sz="2800" dirty="0">
                <a:solidFill>
                  <a:srgbClr val="231F20"/>
                </a:solidFill>
                <a:latin typeface="Arial" panose="020B0604020202020204" pitchFamily="34" charset="0"/>
                <a:ea typeface="Roboto Condensed" panose="02000000000000000000" pitchFamily="2" charset="0"/>
                <a:cs typeface="Arial" panose="020B0604020202020204" pitchFamily="34" charset="0"/>
              </a:rPr>
              <a:t>1 Saturday/month</a:t>
            </a:r>
            <a:endParaRPr lang="en-US" sz="2400" dirty="0">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27E60532-90E1-2D12-AE4C-FB997C372199}"/>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1469605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9C994E5-F139-8B98-505F-B009BBA8959B}"/>
              </a:ext>
            </a:extLst>
          </p:cNvPr>
          <p:cNvSpPr>
            <a:spLocks noGrp="1"/>
          </p:cNvSpPr>
          <p:nvPr>
            <p:ph type="title"/>
          </p:nvPr>
        </p:nvSpPr>
        <p:spPr/>
        <p:txBody>
          <a:bodyPr/>
          <a:lstStyle/>
          <a:p>
            <a:r>
              <a:rPr lang="en-US" dirty="0">
                <a:latin typeface="Amasis MT Pro Black" panose="02040A04050005020304" pitchFamily="18" charset="0"/>
              </a:rPr>
              <a:t>Visa Sponsorship </a:t>
            </a:r>
          </a:p>
        </p:txBody>
      </p:sp>
      <p:sp>
        <p:nvSpPr>
          <p:cNvPr id="7" name="Text Placeholder 6">
            <a:extLst>
              <a:ext uri="{FF2B5EF4-FFF2-40B4-BE49-F238E27FC236}">
                <a16:creationId xmlns:a16="http://schemas.microsoft.com/office/drawing/2014/main" id="{4827AAA0-D363-BD0E-77CA-641667430B68}"/>
              </a:ext>
            </a:extLst>
          </p:cNvPr>
          <p:cNvSpPr>
            <a:spLocks noGrp="1"/>
          </p:cNvSpPr>
          <p:nvPr>
            <p:ph type="body" sz="quarter" idx="13"/>
          </p:nvPr>
        </p:nvSpPr>
        <p:spPr/>
        <p:txBody>
          <a:bodyPr/>
          <a:lstStyle/>
          <a:p>
            <a:endParaRPr lang="en-US" dirty="0"/>
          </a:p>
        </p:txBody>
      </p:sp>
      <p:pic>
        <p:nvPicPr>
          <p:cNvPr id="21" name="Picture Placeholder 20" descr="A close-up of a stamp&#10;&#10;Description automatically generated">
            <a:extLst>
              <a:ext uri="{FF2B5EF4-FFF2-40B4-BE49-F238E27FC236}">
                <a16:creationId xmlns:a16="http://schemas.microsoft.com/office/drawing/2014/main" id="{2EB767F8-18BA-3273-87D5-BDDABCD285CA}"/>
              </a:ext>
            </a:extLst>
          </p:cNvPr>
          <p:cNvPicPr>
            <a:picLocks noGrp="1" noChangeAspect="1"/>
          </p:cNvPicPr>
          <p:nvPr>
            <p:ph type="pic" sz="quarter" idx="14"/>
          </p:nvPr>
        </p:nvPicPr>
        <p:blipFill>
          <a:blip r:embed="rId3"/>
          <a:srcRect l="21868" r="21868"/>
          <a:stretch>
            <a:fillRect/>
          </a:stretch>
        </p:blipFill>
        <p:spPr/>
      </p:pic>
      <p:sp>
        <p:nvSpPr>
          <p:cNvPr id="12" name="Text Placeholder 11">
            <a:extLst>
              <a:ext uri="{FF2B5EF4-FFF2-40B4-BE49-F238E27FC236}">
                <a16:creationId xmlns:a16="http://schemas.microsoft.com/office/drawing/2014/main" id="{2184AF2D-8BF5-C1F9-AF1A-DF8C7B58743B}"/>
              </a:ext>
            </a:extLst>
          </p:cNvPr>
          <p:cNvSpPr>
            <a:spLocks noGrp="1"/>
          </p:cNvSpPr>
          <p:nvPr>
            <p:ph type="body" sz="quarter" idx="18"/>
          </p:nvPr>
        </p:nvSpPr>
        <p:spPr>
          <a:xfrm>
            <a:off x="342713" y="4955468"/>
            <a:ext cx="3790972" cy="1389888"/>
          </a:xfrm>
        </p:spPr>
        <p:txBody>
          <a:bodyPr>
            <a:noAutofit/>
          </a:bodyPr>
          <a:lstStyle/>
          <a:p>
            <a:r>
              <a:rPr lang="en-US" sz="2000" dirty="0"/>
              <a:t>Multiple Lottery Opportunities</a:t>
            </a:r>
          </a:p>
        </p:txBody>
      </p:sp>
      <p:sp>
        <p:nvSpPr>
          <p:cNvPr id="13" name="Text Placeholder 12">
            <a:extLst>
              <a:ext uri="{FF2B5EF4-FFF2-40B4-BE49-F238E27FC236}">
                <a16:creationId xmlns:a16="http://schemas.microsoft.com/office/drawing/2014/main" id="{CD533418-9A6C-D7B8-2587-92DA8BDBB2CF}"/>
              </a:ext>
            </a:extLst>
          </p:cNvPr>
          <p:cNvSpPr>
            <a:spLocks noGrp="1"/>
          </p:cNvSpPr>
          <p:nvPr>
            <p:ph type="body" sz="quarter" idx="19"/>
          </p:nvPr>
        </p:nvSpPr>
        <p:spPr>
          <a:xfrm>
            <a:off x="8187602" y="5063669"/>
            <a:ext cx="3531156" cy="586733"/>
          </a:xfrm>
        </p:spPr>
        <p:txBody>
          <a:bodyPr>
            <a:normAutofit/>
          </a:bodyPr>
          <a:lstStyle/>
          <a:p>
            <a:r>
              <a:rPr lang="en-US" sz="2400" dirty="0"/>
              <a:t>Legal Consultation</a:t>
            </a:r>
          </a:p>
        </p:txBody>
      </p:sp>
      <p:sp>
        <p:nvSpPr>
          <p:cNvPr id="10" name="Text Placeholder 9">
            <a:extLst>
              <a:ext uri="{FF2B5EF4-FFF2-40B4-BE49-F238E27FC236}">
                <a16:creationId xmlns:a16="http://schemas.microsoft.com/office/drawing/2014/main" id="{1E25723B-AD64-4588-EF2E-29E875246239}"/>
              </a:ext>
            </a:extLst>
          </p:cNvPr>
          <p:cNvSpPr>
            <a:spLocks noGrp="1"/>
          </p:cNvSpPr>
          <p:nvPr>
            <p:ph type="body" sz="quarter" idx="16"/>
          </p:nvPr>
        </p:nvSpPr>
        <p:spPr>
          <a:xfrm>
            <a:off x="521113" y="2796996"/>
            <a:ext cx="3434172" cy="777239"/>
          </a:xfrm>
        </p:spPr>
        <p:txBody>
          <a:bodyPr/>
          <a:lstStyle/>
          <a:p>
            <a:r>
              <a:rPr lang="en-US" sz="2400" dirty="0"/>
              <a:t>H-1B</a:t>
            </a:r>
            <a:r>
              <a:rPr lang="en-US" dirty="0"/>
              <a:t> </a:t>
            </a:r>
          </a:p>
        </p:txBody>
      </p:sp>
      <p:sp>
        <p:nvSpPr>
          <p:cNvPr id="11" name="Text Placeholder 10">
            <a:extLst>
              <a:ext uri="{FF2B5EF4-FFF2-40B4-BE49-F238E27FC236}">
                <a16:creationId xmlns:a16="http://schemas.microsoft.com/office/drawing/2014/main" id="{D15D97ED-EBCF-51B5-6827-13887ECAF294}"/>
              </a:ext>
            </a:extLst>
          </p:cNvPr>
          <p:cNvSpPr>
            <a:spLocks noGrp="1"/>
          </p:cNvSpPr>
          <p:nvPr>
            <p:ph type="body" sz="quarter" idx="17"/>
          </p:nvPr>
        </p:nvSpPr>
        <p:spPr>
          <a:xfrm>
            <a:off x="8187602" y="2795264"/>
            <a:ext cx="4156798" cy="1043396"/>
          </a:xfrm>
        </p:spPr>
        <p:txBody>
          <a:bodyPr>
            <a:normAutofit/>
          </a:bodyPr>
          <a:lstStyle/>
          <a:p>
            <a:r>
              <a:rPr lang="en-US" sz="2400" dirty="0"/>
              <a:t>Permanent Residency </a:t>
            </a:r>
          </a:p>
        </p:txBody>
      </p:sp>
      <p:pic>
        <p:nvPicPr>
          <p:cNvPr id="1036" name="Picture Placeholder 1035" descr="A flag on a pole&#10;&#10;Description automatically generated">
            <a:extLst>
              <a:ext uri="{FF2B5EF4-FFF2-40B4-BE49-F238E27FC236}">
                <a16:creationId xmlns:a16="http://schemas.microsoft.com/office/drawing/2014/main" id="{C1EBDF75-35EE-FF3E-D9C1-CE4B381980F1}"/>
              </a:ext>
            </a:extLst>
          </p:cNvPr>
          <p:cNvPicPr>
            <a:picLocks noGrp="1" noChangeAspect="1"/>
          </p:cNvPicPr>
          <p:nvPr>
            <p:ph type="pic" sz="quarter" idx="24"/>
          </p:nvPr>
        </p:nvPicPr>
        <p:blipFill>
          <a:blip r:embed="rId4"/>
          <a:srcRect l="16641" r="16641"/>
          <a:stretch>
            <a:fillRect/>
          </a:stretch>
        </p:blipFill>
        <p:spPr/>
      </p:pic>
      <p:pic>
        <p:nvPicPr>
          <p:cNvPr id="1030" name="Picture Placeholder 1029" descr="A person writing on a piece of paper&#10;&#10;Description automatically generated">
            <a:extLst>
              <a:ext uri="{FF2B5EF4-FFF2-40B4-BE49-F238E27FC236}">
                <a16:creationId xmlns:a16="http://schemas.microsoft.com/office/drawing/2014/main" id="{1A867C17-2D07-14AE-7D9D-9CF209ED8A85}"/>
              </a:ext>
            </a:extLst>
          </p:cNvPr>
          <p:cNvPicPr>
            <a:picLocks noGrp="1" noChangeAspect="1"/>
          </p:cNvPicPr>
          <p:nvPr>
            <p:ph type="pic" sz="quarter" idx="25"/>
          </p:nvPr>
        </p:nvPicPr>
        <p:blipFill>
          <a:blip r:embed="rId5"/>
          <a:srcRect l="16680" r="16680"/>
          <a:stretch>
            <a:fillRect/>
          </a:stretch>
        </p:blipFill>
        <p:spPr/>
      </p:pic>
      <p:pic>
        <p:nvPicPr>
          <p:cNvPr id="1034" name="Picture Placeholder 1033" descr="A passport on a map&#10;&#10;Description automatically generated">
            <a:extLst>
              <a:ext uri="{FF2B5EF4-FFF2-40B4-BE49-F238E27FC236}">
                <a16:creationId xmlns:a16="http://schemas.microsoft.com/office/drawing/2014/main" id="{39C53514-29BC-E0DC-CC7A-C6598F7285D3}"/>
              </a:ext>
            </a:extLst>
          </p:cNvPr>
          <p:cNvPicPr>
            <a:picLocks noGrp="1" noChangeAspect="1"/>
          </p:cNvPicPr>
          <p:nvPr>
            <p:ph type="pic" sz="quarter" idx="15"/>
          </p:nvPr>
        </p:nvPicPr>
        <p:blipFill>
          <a:blip r:embed="rId6"/>
          <a:srcRect l="16680" r="16680"/>
          <a:stretch>
            <a:fillRect/>
          </a:stretch>
        </p:blipFill>
        <p:spPr/>
      </p:pic>
    </p:spTree>
    <p:extLst>
      <p:ext uri="{BB962C8B-B14F-4D97-AF65-F5344CB8AC3E}">
        <p14:creationId xmlns:p14="http://schemas.microsoft.com/office/powerpoint/2010/main" val="1859327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6BF20-6096-4772-044F-1810A9DC5535}"/>
              </a:ext>
            </a:extLst>
          </p:cNvPr>
          <p:cNvSpPr>
            <a:spLocks noGrp="1"/>
          </p:cNvSpPr>
          <p:nvPr>
            <p:ph type="title"/>
          </p:nvPr>
        </p:nvSpPr>
        <p:spPr/>
        <p:txBody>
          <a:bodyPr/>
          <a:lstStyle/>
          <a:p>
            <a:endParaRPr lang="en-US"/>
          </a:p>
        </p:txBody>
      </p:sp>
      <p:pic>
        <p:nvPicPr>
          <p:cNvPr id="7" name="Content Placeholder 6" descr="A map of the united states&#10;&#10;AI-generated content may be incorrect.">
            <a:extLst>
              <a:ext uri="{FF2B5EF4-FFF2-40B4-BE49-F238E27FC236}">
                <a16:creationId xmlns:a16="http://schemas.microsoft.com/office/drawing/2014/main" id="{0E69E420-11E9-C765-4FB5-9B1155D12B64}"/>
              </a:ext>
            </a:extLst>
          </p:cNvPr>
          <p:cNvPicPr>
            <a:picLocks noGrp="1" noChangeAspect="1"/>
          </p:cNvPicPr>
          <p:nvPr>
            <p:ph idx="1"/>
          </p:nvPr>
        </p:nvPicPr>
        <p:blipFill>
          <a:blip r:embed="rId3"/>
          <a:stretch>
            <a:fillRect/>
          </a:stretch>
        </p:blipFill>
        <p:spPr>
          <a:xfrm>
            <a:off x="226070" y="215941"/>
            <a:ext cx="11739859" cy="6426118"/>
          </a:xfrm>
          <a:ln w="28575">
            <a:solidFill>
              <a:schemeClr val="tx1"/>
            </a:solidFill>
          </a:ln>
        </p:spPr>
      </p:pic>
    </p:spTree>
    <p:extLst>
      <p:ext uri="{BB962C8B-B14F-4D97-AF65-F5344CB8AC3E}">
        <p14:creationId xmlns:p14="http://schemas.microsoft.com/office/powerpoint/2010/main" val="3119083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F64F82-8568-2A3F-F8E4-7B70CCB3F217}"/>
              </a:ext>
            </a:extLst>
          </p:cNvPr>
          <p:cNvSpPr>
            <a:spLocks noGrp="1"/>
          </p:cNvSpPr>
          <p:nvPr>
            <p:ph type="body" sz="quarter" idx="23"/>
          </p:nvPr>
        </p:nvSpPr>
        <p:spPr/>
        <p:txBody>
          <a:bodyPr/>
          <a:lstStyle/>
          <a:p>
            <a:endParaRPr lang="en-US" dirty="0"/>
          </a:p>
        </p:txBody>
      </p:sp>
      <p:sp>
        <p:nvSpPr>
          <p:cNvPr id="3" name="Text Placeholder 2">
            <a:extLst>
              <a:ext uri="{FF2B5EF4-FFF2-40B4-BE49-F238E27FC236}">
                <a16:creationId xmlns:a16="http://schemas.microsoft.com/office/drawing/2014/main" id="{54E4D851-6016-1B8E-5070-14000EC2CDC3}"/>
              </a:ext>
            </a:extLst>
          </p:cNvPr>
          <p:cNvSpPr>
            <a:spLocks noGrp="1"/>
          </p:cNvSpPr>
          <p:nvPr>
            <p:ph type="body" sz="quarter" idx="24"/>
          </p:nvPr>
        </p:nvSpPr>
        <p:spPr/>
        <p:txBody>
          <a:bodyPr/>
          <a:lstStyle/>
          <a:p>
            <a:endParaRPr lang="en-US" dirty="0"/>
          </a:p>
        </p:txBody>
      </p:sp>
      <p:sp>
        <p:nvSpPr>
          <p:cNvPr id="4" name="Text Placeholder 3">
            <a:extLst>
              <a:ext uri="{FF2B5EF4-FFF2-40B4-BE49-F238E27FC236}">
                <a16:creationId xmlns:a16="http://schemas.microsoft.com/office/drawing/2014/main" id="{84EB39E1-1351-D6EB-BEE9-6D7EF3E26163}"/>
              </a:ext>
            </a:extLst>
          </p:cNvPr>
          <p:cNvSpPr>
            <a:spLocks noGrp="1"/>
          </p:cNvSpPr>
          <p:nvPr>
            <p:ph type="body" sz="quarter" idx="25"/>
          </p:nvPr>
        </p:nvSpPr>
        <p:spPr/>
        <p:txBody>
          <a:bodyPr/>
          <a:lstStyle/>
          <a:p>
            <a:endParaRPr lang="en-US" dirty="0"/>
          </a:p>
        </p:txBody>
      </p:sp>
      <p:sp>
        <p:nvSpPr>
          <p:cNvPr id="5" name="Text Placeholder 4">
            <a:extLst>
              <a:ext uri="{FF2B5EF4-FFF2-40B4-BE49-F238E27FC236}">
                <a16:creationId xmlns:a16="http://schemas.microsoft.com/office/drawing/2014/main" id="{058FCB62-E9C2-1253-D7B3-8020991CB23A}"/>
              </a:ext>
            </a:extLst>
          </p:cNvPr>
          <p:cNvSpPr>
            <a:spLocks noGrp="1"/>
          </p:cNvSpPr>
          <p:nvPr>
            <p:ph type="body" sz="quarter" idx="26"/>
          </p:nvPr>
        </p:nvSpPr>
        <p:spPr/>
        <p:txBody>
          <a:bodyPr/>
          <a:lstStyle/>
          <a:p>
            <a:endParaRPr lang="en-US" dirty="0"/>
          </a:p>
        </p:txBody>
      </p:sp>
      <p:sp>
        <p:nvSpPr>
          <p:cNvPr id="6" name="Text Placeholder 5">
            <a:extLst>
              <a:ext uri="{FF2B5EF4-FFF2-40B4-BE49-F238E27FC236}">
                <a16:creationId xmlns:a16="http://schemas.microsoft.com/office/drawing/2014/main" id="{E3FEEAE8-1173-6C27-16CF-204227452474}"/>
              </a:ext>
            </a:extLst>
          </p:cNvPr>
          <p:cNvSpPr>
            <a:spLocks noGrp="1"/>
          </p:cNvSpPr>
          <p:nvPr>
            <p:ph type="body" idx="1"/>
          </p:nvPr>
        </p:nvSpPr>
        <p:spPr/>
        <p:txBody>
          <a:bodyPr/>
          <a:lstStyle/>
          <a:p>
            <a:r>
              <a:rPr lang="en-US" sz="2000" dirty="0"/>
              <a:t>Phone Screen with Amadi</a:t>
            </a:r>
          </a:p>
        </p:txBody>
      </p:sp>
      <p:sp>
        <p:nvSpPr>
          <p:cNvPr id="7" name="Text Placeholder 6">
            <a:extLst>
              <a:ext uri="{FF2B5EF4-FFF2-40B4-BE49-F238E27FC236}">
                <a16:creationId xmlns:a16="http://schemas.microsoft.com/office/drawing/2014/main" id="{0CACB677-95DF-3EBB-2642-8AE3AF5BDD0C}"/>
              </a:ext>
            </a:extLst>
          </p:cNvPr>
          <p:cNvSpPr>
            <a:spLocks noGrp="1"/>
          </p:cNvSpPr>
          <p:nvPr>
            <p:ph type="body" sz="quarter" idx="3"/>
          </p:nvPr>
        </p:nvSpPr>
        <p:spPr/>
        <p:txBody>
          <a:bodyPr/>
          <a:lstStyle/>
          <a:p>
            <a:r>
              <a:rPr lang="en-US" sz="2000" dirty="0"/>
              <a:t>Meet with one of the owners</a:t>
            </a:r>
          </a:p>
        </p:txBody>
      </p:sp>
      <p:sp>
        <p:nvSpPr>
          <p:cNvPr id="8" name="Title 7">
            <a:extLst>
              <a:ext uri="{FF2B5EF4-FFF2-40B4-BE49-F238E27FC236}">
                <a16:creationId xmlns:a16="http://schemas.microsoft.com/office/drawing/2014/main" id="{69282A80-6F0A-989D-EE60-76D8C6E992DF}"/>
              </a:ext>
            </a:extLst>
          </p:cNvPr>
          <p:cNvSpPr>
            <a:spLocks noGrp="1"/>
          </p:cNvSpPr>
          <p:nvPr>
            <p:ph type="title"/>
          </p:nvPr>
        </p:nvSpPr>
        <p:spPr/>
        <p:txBody>
          <a:bodyPr/>
          <a:lstStyle/>
          <a:p>
            <a:r>
              <a:rPr lang="en-US" dirty="0">
                <a:latin typeface="Amasis MT Pro Black" panose="02040A04050005020304" pitchFamily="18" charset="0"/>
              </a:rPr>
              <a:t>The Application Process</a:t>
            </a:r>
          </a:p>
        </p:txBody>
      </p:sp>
      <p:sp>
        <p:nvSpPr>
          <p:cNvPr id="9" name="Text Placeholder 8">
            <a:extLst>
              <a:ext uri="{FF2B5EF4-FFF2-40B4-BE49-F238E27FC236}">
                <a16:creationId xmlns:a16="http://schemas.microsoft.com/office/drawing/2014/main" id="{9A47AFEB-FDD7-126F-8D87-B782CD4EFF31}"/>
              </a:ext>
            </a:extLst>
          </p:cNvPr>
          <p:cNvSpPr>
            <a:spLocks noGrp="1"/>
          </p:cNvSpPr>
          <p:nvPr>
            <p:ph type="body" sz="quarter" idx="15"/>
          </p:nvPr>
        </p:nvSpPr>
        <p:spPr/>
        <p:txBody>
          <a:bodyPr/>
          <a:lstStyle/>
          <a:p>
            <a:r>
              <a:rPr lang="en-US" dirty="0"/>
              <a:t>1st</a:t>
            </a:r>
          </a:p>
        </p:txBody>
      </p:sp>
      <p:sp>
        <p:nvSpPr>
          <p:cNvPr id="10" name="Text Placeholder 9">
            <a:extLst>
              <a:ext uri="{FF2B5EF4-FFF2-40B4-BE49-F238E27FC236}">
                <a16:creationId xmlns:a16="http://schemas.microsoft.com/office/drawing/2014/main" id="{D4B28D09-65B1-8BB5-F914-7ED67B6812BE}"/>
              </a:ext>
            </a:extLst>
          </p:cNvPr>
          <p:cNvSpPr>
            <a:spLocks noGrp="1"/>
          </p:cNvSpPr>
          <p:nvPr>
            <p:ph type="body" sz="quarter" idx="16"/>
          </p:nvPr>
        </p:nvSpPr>
        <p:spPr/>
        <p:txBody>
          <a:bodyPr/>
          <a:lstStyle/>
          <a:p>
            <a:r>
              <a:rPr lang="en-US" dirty="0"/>
              <a:t>2nd</a:t>
            </a:r>
          </a:p>
        </p:txBody>
      </p:sp>
      <p:sp>
        <p:nvSpPr>
          <p:cNvPr id="11" name="Text Placeholder 10">
            <a:extLst>
              <a:ext uri="{FF2B5EF4-FFF2-40B4-BE49-F238E27FC236}">
                <a16:creationId xmlns:a16="http://schemas.microsoft.com/office/drawing/2014/main" id="{1C33F19A-9DF1-EBFA-6CF1-4E6B1576B930}"/>
              </a:ext>
            </a:extLst>
          </p:cNvPr>
          <p:cNvSpPr>
            <a:spLocks noGrp="1"/>
          </p:cNvSpPr>
          <p:nvPr>
            <p:ph type="body" sz="quarter" idx="17"/>
          </p:nvPr>
        </p:nvSpPr>
        <p:spPr/>
        <p:txBody>
          <a:bodyPr/>
          <a:lstStyle/>
          <a:p>
            <a:r>
              <a:rPr lang="en-US" dirty="0"/>
              <a:t>3rd</a:t>
            </a:r>
          </a:p>
        </p:txBody>
      </p:sp>
      <p:sp>
        <p:nvSpPr>
          <p:cNvPr id="12" name="Text Placeholder 11">
            <a:extLst>
              <a:ext uri="{FF2B5EF4-FFF2-40B4-BE49-F238E27FC236}">
                <a16:creationId xmlns:a16="http://schemas.microsoft.com/office/drawing/2014/main" id="{D64630F2-2F15-319A-1321-E8EB781140B5}"/>
              </a:ext>
            </a:extLst>
          </p:cNvPr>
          <p:cNvSpPr>
            <a:spLocks noGrp="1"/>
          </p:cNvSpPr>
          <p:nvPr>
            <p:ph type="body" sz="quarter" idx="18"/>
          </p:nvPr>
        </p:nvSpPr>
        <p:spPr/>
        <p:txBody>
          <a:bodyPr/>
          <a:lstStyle/>
          <a:p>
            <a:r>
              <a:rPr lang="en-US" dirty="0"/>
              <a:t>4th</a:t>
            </a:r>
          </a:p>
        </p:txBody>
      </p:sp>
      <p:sp>
        <p:nvSpPr>
          <p:cNvPr id="13" name="Text Placeholder 12">
            <a:extLst>
              <a:ext uri="{FF2B5EF4-FFF2-40B4-BE49-F238E27FC236}">
                <a16:creationId xmlns:a16="http://schemas.microsoft.com/office/drawing/2014/main" id="{AA56C29F-2346-C60E-C47F-D79DA3F932BA}"/>
              </a:ext>
            </a:extLst>
          </p:cNvPr>
          <p:cNvSpPr>
            <a:spLocks noGrp="1"/>
          </p:cNvSpPr>
          <p:nvPr>
            <p:ph type="body" sz="quarter" idx="19"/>
          </p:nvPr>
        </p:nvSpPr>
        <p:spPr/>
        <p:txBody>
          <a:bodyPr/>
          <a:lstStyle/>
          <a:p>
            <a:r>
              <a:rPr lang="en-US" dirty="0"/>
              <a:t>5th</a:t>
            </a:r>
          </a:p>
        </p:txBody>
      </p:sp>
      <p:sp>
        <p:nvSpPr>
          <p:cNvPr id="14" name="Text Placeholder 13">
            <a:extLst>
              <a:ext uri="{FF2B5EF4-FFF2-40B4-BE49-F238E27FC236}">
                <a16:creationId xmlns:a16="http://schemas.microsoft.com/office/drawing/2014/main" id="{A8066B06-AA8E-71AA-8200-62849ADAFC05}"/>
              </a:ext>
            </a:extLst>
          </p:cNvPr>
          <p:cNvSpPr>
            <a:spLocks noGrp="1"/>
          </p:cNvSpPr>
          <p:nvPr>
            <p:ph type="body" sz="quarter" idx="20"/>
          </p:nvPr>
        </p:nvSpPr>
        <p:spPr/>
        <p:txBody>
          <a:bodyPr/>
          <a:lstStyle/>
          <a:p>
            <a:r>
              <a:rPr lang="en-US" sz="1800" dirty="0"/>
              <a:t>Opportunity for office visit with Regional  Manager</a:t>
            </a:r>
          </a:p>
        </p:txBody>
      </p:sp>
      <p:sp>
        <p:nvSpPr>
          <p:cNvPr id="15" name="Text Placeholder 14">
            <a:extLst>
              <a:ext uri="{FF2B5EF4-FFF2-40B4-BE49-F238E27FC236}">
                <a16:creationId xmlns:a16="http://schemas.microsoft.com/office/drawing/2014/main" id="{C75E6CCC-9BA3-0496-00FF-575DCE5FB47B}"/>
              </a:ext>
            </a:extLst>
          </p:cNvPr>
          <p:cNvSpPr>
            <a:spLocks noGrp="1"/>
          </p:cNvSpPr>
          <p:nvPr>
            <p:ph type="body" sz="quarter" idx="21"/>
          </p:nvPr>
        </p:nvSpPr>
        <p:spPr/>
        <p:txBody>
          <a:bodyPr/>
          <a:lstStyle/>
          <a:p>
            <a:r>
              <a:rPr lang="en-US" sz="2000" dirty="0"/>
              <a:t>Contract Negotiation</a:t>
            </a:r>
          </a:p>
        </p:txBody>
      </p:sp>
      <p:sp>
        <p:nvSpPr>
          <p:cNvPr id="16" name="Text Placeholder 15">
            <a:extLst>
              <a:ext uri="{FF2B5EF4-FFF2-40B4-BE49-F238E27FC236}">
                <a16:creationId xmlns:a16="http://schemas.microsoft.com/office/drawing/2014/main" id="{26553C76-39D5-B7C0-B990-7AEB80DC85AC}"/>
              </a:ext>
            </a:extLst>
          </p:cNvPr>
          <p:cNvSpPr>
            <a:spLocks noGrp="1"/>
          </p:cNvSpPr>
          <p:nvPr>
            <p:ph type="body" sz="quarter" idx="22"/>
          </p:nvPr>
        </p:nvSpPr>
        <p:spPr/>
        <p:txBody>
          <a:bodyPr/>
          <a:lstStyle/>
          <a:p>
            <a:r>
              <a:rPr lang="en-US" sz="2000" dirty="0"/>
              <a:t>Your career begins!</a:t>
            </a:r>
          </a:p>
        </p:txBody>
      </p:sp>
      <p:sp>
        <p:nvSpPr>
          <p:cNvPr id="17" name="Text Placeholder 16">
            <a:extLst>
              <a:ext uri="{FF2B5EF4-FFF2-40B4-BE49-F238E27FC236}">
                <a16:creationId xmlns:a16="http://schemas.microsoft.com/office/drawing/2014/main" id="{2DE42B88-9B9E-A9D7-7160-B2C275449B52}"/>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3862305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0894107-FCA8-EE3A-D46B-5768774ABE2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2D82D14-C60E-5124-5C46-5B963BFA87DE}"/>
              </a:ext>
            </a:extLst>
          </p:cNvPr>
          <p:cNvSpPr/>
          <p:nvPr/>
        </p:nvSpPr>
        <p:spPr>
          <a:xfrm>
            <a:off x="882364" y="2357093"/>
            <a:ext cx="1519693" cy="1605978"/>
          </a:xfrm>
          <a:prstGeom prst="rect">
            <a:avLst/>
          </a:prstGeom>
          <a:solidFill>
            <a:srgbClr val="FDF9E2"/>
          </a:solidFill>
          <a:ln>
            <a:solidFill>
              <a:srgbClr val="FDF9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Dente De Desenho Animado PNG , Clipart Dos Desenhos Animados, Clipart De  Dente, Dente De Desenho Animado PNG Imagem PNG e PSD Para Download Gratuito  | Tooth clipart, Teeth art, Teeth drawing">
            <a:extLst>
              <a:ext uri="{FF2B5EF4-FFF2-40B4-BE49-F238E27FC236}">
                <a16:creationId xmlns:a16="http://schemas.microsoft.com/office/drawing/2014/main" id="{812AE4FD-9B01-11AB-045B-3C7803AB2F4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063" b="90000" l="10000" r="90000">
                        <a14:foregroundMark x1="34287" y1="9120" x2="37813" y2="9063"/>
                        <a14:foregroundMark x1="28895" y1="9207" x2="32061" y2="9156"/>
                        <a14:foregroundMark x1="65669" y1="18864" x2="67969" y2="18594"/>
                        <a14:foregroundMark x1="56204" y1="19978" x2="60721" y2="19447"/>
                        <a14:foregroundMark x1="45859" y1="21194" x2="46796" y2="21084"/>
                        <a14:foregroundMark x1="38750" y1="22031" x2="39242" y2="21973"/>
                        <a14:foregroundMark x1="67969" y1="18594" x2="71224" y2="19959"/>
                        <a14:foregroundMark x1="59062" y1="19219" x2="59213" y2="18315"/>
                        <a14:backgroundMark x1="27187" y1="33281" x2="49375" y2="39063"/>
                        <a14:backgroundMark x1="49375" y1="39063" x2="62969" y2="36563"/>
                        <a14:backgroundMark x1="30312" y1="66250" x2="39063" y2="54063"/>
                        <a14:backgroundMark x1="74219" y1="68281" x2="70313" y2="55937"/>
                        <a14:backgroundMark x1="53594" y1="56250" x2="41563" y2="52969"/>
                        <a14:backgroundMark x1="37969" y1="54531" x2="37188" y2="51563"/>
                        <a14:backgroundMark x1="35469" y1="55156" x2="32188" y2="54531"/>
                        <a14:backgroundMark x1="66563" y1="55469" x2="31406" y2="54844"/>
                        <a14:backgroundMark x1="65781" y1="54531" x2="65625" y2="50625"/>
                        <a14:backgroundMark x1="67031" y1="55781" x2="62031" y2="50625"/>
                        <a14:backgroundMark x1="67031" y1="53906" x2="67656" y2="55000"/>
                        <a14:backgroundMark x1="65625" y1="52188" x2="69688" y2="57656"/>
                        <a14:backgroundMark x1="30938" y1="15156" x2="44688" y2="15156"/>
                        <a14:backgroundMark x1="44688" y1="15156" x2="59844" y2="14375"/>
                        <a14:backgroundMark x1="59844" y1="14375" x2="51094" y2="16563"/>
                        <a14:backgroundMark x1="34688" y1="9688" x2="32656" y2="10000"/>
                        <a14:backgroundMark x1="27656" y1="9219" x2="29063" y2="8906"/>
                        <a14:backgroundMark x1="42813" y1="20625" x2="40156" y2="19688"/>
                        <a14:backgroundMark x1="45000" y1="21563" x2="40313" y2="20625"/>
                        <a14:backgroundMark x1="45469" y1="21875" x2="42500" y2="20625"/>
                        <a14:backgroundMark x1="42969" y1="22031" x2="38750" y2="21094"/>
                        <a14:backgroundMark x1="46094" y1="22188" x2="46563" y2="22188"/>
                        <a14:backgroundMark x1="48594" y1="21094" x2="54219" y2="18594"/>
                        <a14:backgroundMark x1="55156" y1="18906" x2="52344" y2="20625"/>
                        <a14:backgroundMark x1="52031" y1="20000" x2="48281" y2="20469"/>
                        <a14:backgroundMark x1="65781" y1="20156" x2="61875" y2="20000"/>
                        <a14:backgroundMark x1="73750" y1="21250" x2="72188" y2="20000"/>
                        <a14:backgroundMark x1="48906" y1="21094" x2="46875" y2="20000"/>
                        <a14:backgroundMark x1="44844" y1="21563" x2="45625" y2="21563"/>
                        <a14:backgroundMark x1="47656" y1="22500" x2="47656" y2="22500"/>
                        <a14:backgroundMark x1="73594" y1="21094" x2="71094" y2="19688"/>
                        <a14:backgroundMark x1="66094" y1="19531" x2="65313" y2="19531"/>
                        <a14:backgroundMark x1="61875" y1="19531" x2="61250" y2="19531"/>
                        <a14:backgroundMark x1="55625" y1="19844" x2="56250" y2="19844"/>
                        <a14:backgroundMark x1="60469" y1="19844" x2="60781" y2="19844"/>
                      </a14:backgroundRemoval>
                    </a14:imgEffect>
                  </a14:imgLayer>
                </a14:imgProps>
              </a:ext>
              <a:ext uri="{28A0092B-C50C-407E-A947-70E740481C1C}">
                <a14:useLocalDpi xmlns:a14="http://schemas.microsoft.com/office/drawing/2010/main" val="0"/>
              </a:ext>
            </a:extLst>
          </a:blip>
          <a:srcRect/>
          <a:stretch>
            <a:fillRect/>
          </a:stretch>
        </p:blipFill>
        <p:spPr bwMode="auto">
          <a:xfrm rot="1997362">
            <a:off x="9413598" y="710382"/>
            <a:ext cx="1763351" cy="17633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503DF6A-7898-3E0C-AF33-196CC55B9B27}"/>
              </a:ext>
            </a:extLst>
          </p:cNvPr>
          <p:cNvSpPr/>
          <p:nvPr/>
        </p:nvSpPr>
        <p:spPr>
          <a:xfrm>
            <a:off x="7746999" y="4941413"/>
            <a:ext cx="846931" cy="466406"/>
          </a:xfrm>
          <a:prstGeom prst="rect">
            <a:avLst/>
          </a:prstGeom>
          <a:solidFill>
            <a:srgbClr val="FD4A50"/>
          </a:solidFill>
          <a:ln>
            <a:solidFill>
              <a:srgbClr val="FD4A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29F9B872-83DC-4CB8-29FA-0A7C6A4D595E}"/>
              </a:ext>
            </a:extLst>
          </p:cNvPr>
          <p:cNvSpPr/>
          <p:nvPr/>
        </p:nvSpPr>
        <p:spPr>
          <a:xfrm>
            <a:off x="7806531" y="5678883"/>
            <a:ext cx="787400" cy="416719"/>
          </a:xfrm>
          <a:prstGeom prst="rect">
            <a:avLst/>
          </a:prstGeom>
          <a:solidFill>
            <a:srgbClr val="FD4A50"/>
          </a:solidFill>
          <a:ln>
            <a:solidFill>
              <a:srgbClr val="FD4A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216C5B78-9DDD-B1CA-91C0-FDF97194AC02}"/>
              </a:ext>
            </a:extLst>
          </p:cNvPr>
          <p:cNvSpPr/>
          <p:nvPr/>
        </p:nvSpPr>
        <p:spPr>
          <a:xfrm>
            <a:off x="1965975" y="2917372"/>
            <a:ext cx="748196" cy="682172"/>
          </a:xfrm>
          <a:prstGeom prst="ellipse">
            <a:avLst/>
          </a:prstGeom>
          <a:solidFill>
            <a:srgbClr val="FDF9E2"/>
          </a:solidFill>
          <a:ln>
            <a:solidFill>
              <a:srgbClr val="FDF9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44F863CB-8D2C-5078-8094-EF5DAAF5B50B}"/>
              </a:ext>
            </a:extLst>
          </p:cNvPr>
          <p:cNvSpPr txBox="1"/>
          <p:nvPr/>
        </p:nvSpPr>
        <p:spPr>
          <a:xfrm>
            <a:off x="1437368" y="821935"/>
            <a:ext cx="7290126" cy="1107996"/>
          </a:xfrm>
          <a:prstGeom prst="rect">
            <a:avLst/>
          </a:prstGeom>
          <a:noFill/>
          <a:effectLst/>
        </p:spPr>
        <p:txBody>
          <a:bodyPr wrap="square">
            <a:spAutoFit/>
          </a:bodyPr>
          <a:lstStyle/>
          <a:p>
            <a:pPr algn="ctr"/>
            <a:r>
              <a:rPr lang="en-US" sz="6600" dirty="0">
                <a:effectLst>
                  <a:outerShdw blurRad="50800" dist="38100" algn="l" rotWithShape="0">
                    <a:prstClr val="black">
                      <a:alpha val="40000"/>
                    </a:prstClr>
                  </a:outerShdw>
                </a:effectLst>
                <a:latin typeface="ADLaM Display" panose="02010000000000000000" pitchFamily="2" charset="0"/>
                <a:ea typeface="ADLaM Display" panose="02010000000000000000" pitchFamily="2" charset="0"/>
                <a:cs typeface="ADLaM Display" panose="02010000000000000000" pitchFamily="2" charset="0"/>
              </a:rPr>
              <a:t>Today’s Agenda</a:t>
            </a:r>
          </a:p>
        </p:txBody>
      </p:sp>
      <p:sp>
        <p:nvSpPr>
          <p:cNvPr id="2" name="Title 1">
            <a:extLst>
              <a:ext uri="{FF2B5EF4-FFF2-40B4-BE49-F238E27FC236}">
                <a16:creationId xmlns:a16="http://schemas.microsoft.com/office/drawing/2014/main" id="{A107971C-09BF-5DF8-E04A-5A8389893E37}"/>
              </a:ext>
            </a:extLst>
          </p:cNvPr>
          <p:cNvSpPr>
            <a:spLocks noGrp="1"/>
          </p:cNvSpPr>
          <p:nvPr>
            <p:ph type="ctrTitle"/>
          </p:nvPr>
        </p:nvSpPr>
        <p:spPr>
          <a:xfrm>
            <a:off x="882364" y="2023356"/>
            <a:ext cx="8050517" cy="800590"/>
          </a:xfrm>
        </p:spPr>
        <p:txBody>
          <a:bodyPr/>
          <a:lstStyle/>
          <a:p>
            <a:r>
              <a:rPr lang="en-US" sz="2400" dirty="0"/>
              <a:t>🦷 The Current Dental Job Market</a:t>
            </a:r>
            <a:br>
              <a:rPr lang="en-US" sz="2400" dirty="0"/>
            </a:br>
            <a:r>
              <a:rPr lang="en-US" sz="2400" dirty="0"/>
              <a:t>📄 Resume Best Practices</a:t>
            </a:r>
            <a:br>
              <a:rPr lang="en-US" sz="2400" dirty="0"/>
            </a:br>
            <a:r>
              <a:rPr lang="en-US" sz="2400" dirty="0"/>
              <a:t>🎤 Interview Success</a:t>
            </a:r>
            <a:br>
              <a:rPr lang="en-US" sz="2400" dirty="0"/>
            </a:br>
            <a:r>
              <a:rPr lang="en-US" sz="2400" dirty="0"/>
              <a:t>💰 Understanding Compensation &amp; Contracts</a:t>
            </a:r>
            <a:br>
              <a:rPr lang="en-US" sz="2400" dirty="0"/>
            </a:br>
            <a:r>
              <a:rPr lang="en-US" sz="2400" dirty="0"/>
              <a:t>❓Questions Every Dentist Should Ask</a:t>
            </a:r>
            <a:br>
              <a:rPr lang="en-US" sz="2400" dirty="0"/>
            </a:br>
            <a:r>
              <a:rPr lang="en-US" sz="2400" dirty="0"/>
              <a:t>🏥 What Makes Dental Dreams Different</a:t>
            </a:r>
            <a:br>
              <a:rPr lang="en-US" sz="2400" dirty="0"/>
            </a:br>
            <a:r>
              <a:rPr lang="en-US" sz="2400" dirty="0"/>
              <a:t>🎁 Amazon Gift Card Giveaway</a:t>
            </a:r>
            <a:br>
              <a:rPr lang="en-US" sz="4000" dirty="0"/>
            </a:br>
            <a:br>
              <a:rPr lang="en-US" sz="3600" dirty="0">
                <a:solidFill>
                  <a:srgbClr val="FF0000"/>
                </a:solidFill>
                <a:latin typeface="Amasis MT Pro Black" panose="02040A04050005020304" pitchFamily="18" charset="0"/>
              </a:rPr>
            </a:br>
            <a:br>
              <a:rPr lang="en-US" sz="3600" dirty="0"/>
            </a:br>
            <a:br>
              <a:rPr lang="en-US" sz="3600" dirty="0">
                <a:latin typeface="Amasis MT Pro Black" panose="02040A04050005020304" pitchFamily="18" charset="0"/>
              </a:rPr>
            </a:br>
            <a:br>
              <a:rPr lang="en-US" sz="6000" dirty="0">
                <a:latin typeface="Amasis MT Pro Black" panose="02040A04050005020304" pitchFamily="18" charset="0"/>
              </a:rPr>
            </a:br>
            <a:endParaRPr lang="en-US" sz="6000" dirty="0">
              <a:latin typeface="Amasis MT Pro Black" panose="02040A04050005020304" pitchFamily="18" charset="0"/>
            </a:endParaRPr>
          </a:p>
        </p:txBody>
      </p:sp>
    </p:spTree>
    <p:extLst>
      <p:ext uri="{BB962C8B-B14F-4D97-AF65-F5344CB8AC3E}">
        <p14:creationId xmlns:p14="http://schemas.microsoft.com/office/powerpoint/2010/main" val="3634627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82443-1683-702C-8AA3-2D897288A7C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C53F54-E522-A380-E632-639CFB921FDF}"/>
              </a:ext>
            </a:extLst>
          </p:cNvPr>
          <p:cNvSpPr>
            <a:spLocks noGrp="1"/>
          </p:cNvSpPr>
          <p:nvPr>
            <p:ph type="body" idx="1"/>
          </p:nvPr>
        </p:nvSpPr>
        <p:spPr>
          <a:xfrm>
            <a:off x="1561084" y="1292082"/>
            <a:ext cx="9069832" cy="4273835"/>
          </a:xfrm>
        </p:spPr>
        <p:txBody>
          <a:bodyPr/>
          <a:lstStyle/>
          <a:p>
            <a:r>
              <a:rPr lang="en-US" sz="3200" b="1" dirty="0">
                <a:solidFill>
                  <a:srgbClr val="FF3333"/>
                </a:solidFill>
                <a:latin typeface="Amasis MT Pro Black" panose="02040A04050005020304" pitchFamily="18" charset="0"/>
                <a:cs typeface="Arial" panose="020B0604020202020204" pitchFamily="34" charset="0"/>
              </a:rPr>
              <a:t>FOLLOW THROUGH:</a:t>
            </a:r>
          </a:p>
          <a:p>
            <a:endParaRPr lang="en-US" b="1" dirty="0">
              <a:solidFill>
                <a:srgbClr val="FF3333"/>
              </a:solidFill>
              <a:latin typeface="Amasis MT Pro Black" panose="02040A04050005020304" pitchFamily="18" charset="0"/>
              <a:cs typeface="Arial" panose="020B0604020202020204" pitchFamily="34" charset="0"/>
            </a:endParaRPr>
          </a:p>
          <a:p>
            <a:pPr marL="342900" indent="-342900">
              <a:lnSpc>
                <a:spcPct val="15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Send a Thank You email</a:t>
            </a:r>
          </a:p>
          <a:p>
            <a:pPr marL="342900" indent="-342900">
              <a:lnSpc>
                <a:spcPct val="15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Return phone calls, messages, &amp; emails quickly</a:t>
            </a:r>
          </a:p>
          <a:p>
            <a:pPr marL="342900" indent="-342900">
              <a:lnSpc>
                <a:spcPct val="15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Show your motivation and level of interest!</a:t>
            </a:r>
          </a:p>
          <a:p>
            <a:endParaRPr lang="en-US" sz="2400" dirty="0">
              <a:latin typeface="Arial" panose="020B0604020202020204" pitchFamily="34" charset="0"/>
              <a:cs typeface="Arial" panose="020B0604020202020204" pitchFamily="34" charset="0"/>
            </a:endParaRPr>
          </a:p>
          <a:p>
            <a:endParaRPr lang="en-US" sz="2800" b="1" dirty="0">
              <a:latin typeface="Arial" panose="020B06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id="{97475BEF-2521-057C-3C11-E440AE9C01A3}"/>
              </a:ext>
            </a:extLst>
          </p:cNvPr>
          <p:cNvSpPr>
            <a:spLocks noGrp="1"/>
          </p:cNvSpPr>
          <p:nvPr>
            <p:ph type="body" sz="quarter" idx="13"/>
          </p:nvPr>
        </p:nvSpPr>
        <p:spPr>
          <a:solidFill>
            <a:srgbClr val="FEA710"/>
          </a:solidFill>
        </p:spPr>
        <p:txBody>
          <a:bodyPr/>
          <a:lstStyle/>
          <a:p>
            <a:endParaRPr lang="en-US" dirty="0"/>
          </a:p>
        </p:txBody>
      </p:sp>
      <p:sp>
        <p:nvSpPr>
          <p:cNvPr id="9" name="Title 1">
            <a:extLst>
              <a:ext uri="{FF2B5EF4-FFF2-40B4-BE49-F238E27FC236}">
                <a16:creationId xmlns:a16="http://schemas.microsoft.com/office/drawing/2014/main" id="{A064176C-9EBD-7384-E7F0-1B699322DBF3}"/>
              </a:ext>
            </a:extLst>
          </p:cNvPr>
          <p:cNvSpPr>
            <a:spLocks noGrp="1"/>
          </p:cNvSpPr>
          <p:nvPr>
            <p:ph type="title"/>
          </p:nvPr>
        </p:nvSpPr>
        <p:spPr>
          <a:xfrm>
            <a:off x="1999171" y="732474"/>
            <a:ext cx="7120766" cy="776287"/>
          </a:xfrm>
        </p:spPr>
        <p:txBody>
          <a:bodyPr/>
          <a:lstStyle/>
          <a:p>
            <a:pPr algn="ctr"/>
            <a:r>
              <a:rPr lang="en-US" dirty="0">
                <a:latin typeface="Amasis MT Pro Black" panose="02040A04050005020304" pitchFamily="18" charset="0"/>
              </a:rPr>
              <a:t>Follow-Up Like a Pro</a:t>
            </a:r>
            <a:endParaRPr lang="en-US" sz="4000" dirty="0">
              <a:latin typeface="Amasis MT Pro Black" panose="02040A04050005020304" pitchFamily="18" charset="0"/>
            </a:endParaRPr>
          </a:p>
        </p:txBody>
      </p:sp>
    </p:spTree>
    <p:extLst>
      <p:ext uri="{BB962C8B-B14F-4D97-AF65-F5344CB8AC3E}">
        <p14:creationId xmlns:p14="http://schemas.microsoft.com/office/powerpoint/2010/main" val="3832851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0A6D06C-82B0-282F-0F15-5217A8A084F4}"/>
              </a:ext>
            </a:extLst>
          </p:cNvPr>
          <p:cNvSpPr/>
          <p:nvPr/>
        </p:nvSpPr>
        <p:spPr>
          <a:xfrm>
            <a:off x="119010" y="4789976"/>
            <a:ext cx="4687036" cy="1522473"/>
          </a:xfrm>
          <a:prstGeom prst="roundRect">
            <a:avLst/>
          </a:prstGeom>
          <a:solidFill>
            <a:srgbClr val="2193D9"/>
          </a:solidFill>
          <a:ln>
            <a:solidFill>
              <a:srgbClr val="2193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1945C2F8-2E24-F46B-AC7B-3070B381497A}"/>
              </a:ext>
            </a:extLst>
          </p:cNvPr>
          <p:cNvSpPr>
            <a:spLocks noGrp="1"/>
          </p:cNvSpPr>
          <p:nvPr>
            <p:ph type="title"/>
          </p:nvPr>
        </p:nvSpPr>
        <p:spPr>
          <a:xfrm>
            <a:off x="5052892" y="1899230"/>
            <a:ext cx="5554376" cy="1142101"/>
          </a:xfrm>
        </p:spPr>
        <p:txBody>
          <a:bodyPr/>
          <a:lstStyle/>
          <a:p>
            <a:r>
              <a:rPr lang="en-US" dirty="0">
                <a:latin typeface="Amasis MT Pro Black" panose="02040A04050005020304" pitchFamily="18" charset="0"/>
              </a:rPr>
              <a:t>Thank you!</a:t>
            </a:r>
          </a:p>
        </p:txBody>
      </p:sp>
      <p:sp>
        <p:nvSpPr>
          <p:cNvPr id="6" name="Text Placeholder 5">
            <a:extLst>
              <a:ext uri="{FF2B5EF4-FFF2-40B4-BE49-F238E27FC236}">
                <a16:creationId xmlns:a16="http://schemas.microsoft.com/office/drawing/2014/main" id="{7DA212DC-D3DD-DD6B-D644-0F7B9BA98E17}"/>
              </a:ext>
            </a:extLst>
          </p:cNvPr>
          <p:cNvSpPr>
            <a:spLocks noGrp="1"/>
          </p:cNvSpPr>
          <p:nvPr>
            <p:ph type="body" idx="1"/>
          </p:nvPr>
        </p:nvSpPr>
        <p:spPr>
          <a:xfrm>
            <a:off x="5160381" y="3716634"/>
            <a:ext cx="5042668" cy="1953619"/>
          </a:xfrm>
        </p:spPr>
        <p:txBody>
          <a:bodyPr>
            <a:normAutofit fontScale="92500" lnSpcReduction="20000"/>
          </a:bodyPr>
          <a:lstStyle/>
          <a:p>
            <a:r>
              <a:rPr lang="en-US" sz="5200" b="1" dirty="0">
                <a:effectLst/>
                <a:latin typeface="Calibri" panose="020F0502020204030204" pitchFamily="34" charset="0"/>
                <a:ea typeface="Calibri" panose="020F0502020204030204" pitchFamily="34" charset="0"/>
              </a:rPr>
              <a:t>Amadi Forbes</a:t>
            </a:r>
          </a:p>
          <a:p>
            <a:r>
              <a:rPr lang="en-US" sz="2800" b="1" dirty="0">
                <a:effectLst/>
                <a:latin typeface="Calibri" panose="020F0502020204030204" pitchFamily="34" charset="0"/>
                <a:ea typeface="Calibri" panose="020F0502020204030204" pitchFamily="34" charset="0"/>
              </a:rPr>
              <a:t>Doctor Recruitment and Relations</a:t>
            </a:r>
            <a:endParaRPr lang="en-US" sz="2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2800" b="1" dirty="0">
                <a:effectLst/>
                <a:latin typeface="Calibri" panose="020F0502020204030204" pitchFamily="34" charset="0"/>
                <a:ea typeface="Calibri" panose="020F0502020204030204" pitchFamily="34" charset="0"/>
              </a:rPr>
              <a:t>KOS Services, LLC|Dental Dreams</a:t>
            </a:r>
            <a:endParaRPr lang="en-US" sz="2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2800" dirty="0">
                <a:effectLst/>
                <a:latin typeface="Calibri" panose="020F0502020204030204" pitchFamily="34" charset="0"/>
                <a:ea typeface="Calibri" panose="020F0502020204030204" pitchFamily="34" charset="0"/>
              </a:rPr>
              <a:t>Mobile: (312) 825-6141</a:t>
            </a:r>
          </a:p>
          <a:p>
            <a:pPr marL="0" marR="0">
              <a:spcBef>
                <a:spcPts val="0"/>
              </a:spcBef>
              <a:spcAft>
                <a:spcPts val="0"/>
              </a:spcAft>
            </a:pPr>
            <a:r>
              <a:rPr lang="en-US" sz="2800" dirty="0">
                <a:effectLst/>
                <a:latin typeface="Calibri" panose="020F0502020204030204" pitchFamily="34" charset="0"/>
                <a:ea typeface="Calibri" panose="020F0502020204030204" pitchFamily="34" charset="0"/>
              </a:rPr>
              <a:t>Email: </a:t>
            </a:r>
            <a:r>
              <a:rPr lang="en-US" sz="2800" u="sng" dirty="0">
                <a:solidFill>
                  <a:srgbClr val="0563C1"/>
                </a:solidFill>
                <a:effectLst/>
                <a:latin typeface="Calibri" panose="020F0502020204030204" pitchFamily="34" charset="0"/>
                <a:ea typeface="Calibri" panose="020F0502020204030204" pitchFamily="34" charset="0"/>
                <a:hlinkClick r:id="rId3"/>
              </a:rPr>
              <a:t>aforbes@kosservices.com</a:t>
            </a:r>
            <a:endParaRPr lang="en-US" sz="2800" u="sng" dirty="0">
              <a:solidFill>
                <a:srgbClr val="0563C1"/>
              </a:solidFill>
              <a:effectLst/>
              <a:latin typeface="Calibri" panose="020F0502020204030204" pitchFamily="34" charset="0"/>
              <a:ea typeface="Calibri" panose="020F0502020204030204" pitchFamily="34" charset="0"/>
            </a:endParaRPr>
          </a:p>
          <a:p>
            <a:pPr marL="0" marR="0">
              <a:spcBef>
                <a:spcPts val="0"/>
              </a:spcBef>
              <a:spcAft>
                <a:spcPts val="0"/>
              </a:spcAft>
            </a:pPr>
            <a:endParaRPr lang="en-US" sz="2800" dirty="0">
              <a:effectLst/>
              <a:latin typeface="Calibri" panose="020F0502020204030204" pitchFamily="34" charset="0"/>
              <a:ea typeface="Calibri" panose="020F0502020204030204" pitchFamily="34" charset="0"/>
            </a:endParaRPr>
          </a:p>
        </p:txBody>
      </p:sp>
      <p:sp>
        <p:nvSpPr>
          <p:cNvPr id="5" name="Rectangle: Rounded Corners 4">
            <a:extLst>
              <a:ext uri="{FF2B5EF4-FFF2-40B4-BE49-F238E27FC236}">
                <a16:creationId xmlns:a16="http://schemas.microsoft.com/office/drawing/2014/main" id="{37CBEFCF-7563-E922-D60A-E1C764C53AA4}"/>
              </a:ext>
            </a:extLst>
          </p:cNvPr>
          <p:cNvSpPr/>
          <p:nvPr/>
        </p:nvSpPr>
        <p:spPr>
          <a:xfrm>
            <a:off x="326924" y="4955643"/>
            <a:ext cx="4271210" cy="1170837"/>
          </a:xfrm>
          <a:prstGeom prst="roundRect">
            <a:avLst/>
          </a:prstGeom>
          <a:solidFill>
            <a:srgbClr val="12B063"/>
          </a:solidFill>
          <a:ln>
            <a:solidFill>
              <a:srgbClr val="12B06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D9DB96F4-9E84-8FD8-E9F8-D70B49125DEC}"/>
              </a:ext>
            </a:extLst>
          </p:cNvPr>
          <p:cNvSpPr txBox="1">
            <a:spLocks/>
          </p:cNvSpPr>
          <p:nvPr/>
        </p:nvSpPr>
        <p:spPr>
          <a:xfrm>
            <a:off x="447239" y="5063097"/>
            <a:ext cx="4030579" cy="9762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600" kern="1200">
                <a:solidFill>
                  <a:schemeClr val="tx1"/>
                </a:solidFill>
                <a:latin typeface="+mj-lt"/>
                <a:ea typeface="+mj-ea"/>
                <a:cs typeface="+mj-cs"/>
              </a:defRPr>
            </a:lvl1pPr>
          </a:lstStyle>
          <a:p>
            <a:pPr algn="ctr"/>
            <a:r>
              <a:rPr lang="en-US" sz="3200" dirty="0">
                <a:solidFill>
                  <a:schemeClr val="bg2"/>
                </a:solidFill>
                <a:latin typeface="Amasis MT Pro Black" panose="02040A04050005020304" pitchFamily="18" charset="0"/>
                <a:cs typeface="Arial" panose="020B0604020202020204" pitchFamily="34" charset="0"/>
              </a:rPr>
              <a:t>Schedule a call to</a:t>
            </a:r>
          </a:p>
          <a:p>
            <a:pPr algn="ctr"/>
            <a:r>
              <a:rPr lang="en-US" sz="3200" dirty="0">
                <a:solidFill>
                  <a:schemeClr val="bg2"/>
                </a:solidFill>
                <a:latin typeface="Amasis MT Pro Black" panose="02040A04050005020304" pitchFamily="18" charset="0"/>
                <a:cs typeface="Arial" panose="020B0604020202020204" pitchFamily="34" charset="0"/>
              </a:rPr>
              <a:t> learn more</a:t>
            </a:r>
            <a:r>
              <a:rPr lang="en-US" sz="3600" dirty="0">
                <a:solidFill>
                  <a:schemeClr val="bg2"/>
                </a:solidFill>
                <a:latin typeface="Amasis MT Pro Black" panose="02040A04050005020304" pitchFamily="18" charset="0"/>
                <a:cs typeface="Arial" panose="020B0604020202020204" pitchFamily="34" charset="0"/>
              </a:rPr>
              <a:t>!</a:t>
            </a:r>
            <a:r>
              <a:rPr lang="en-US" sz="3200" dirty="0">
                <a:solidFill>
                  <a:schemeClr val="bg2"/>
                </a:solidFill>
                <a:latin typeface="Amasis MT Pro Black" panose="02040A04050005020304" pitchFamily="18" charset="0"/>
                <a:cs typeface="Arial" panose="020B0604020202020204" pitchFamily="34" charset="0"/>
              </a:rPr>
              <a:t> </a:t>
            </a:r>
          </a:p>
        </p:txBody>
      </p:sp>
      <p:sp>
        <p:nvSpPr>
          <p:cNvPr id="10" name="Rectangle 1">
            <a:extLst>
              <a:ext uri="{FF2B5EF4-FFF2-40B4-BE49-F238E27FC236}">
                <a16:creationId xmlns:a16="http://schemas.microsoft.com/office/drawing/2014/main" id="{51D41E6A-E1AC-583B-8D8E-451A14AD5C7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
            <a:extLst>
              <a:ext uri="{FF2B5EF4-FFF2-40B4-BE49-F238E27FC236}">
                <a16:creationId xmlns:a16="http://schemas.microsoft.com/office/drawing/2014/main" id="{6CD7CAFD-00A3-E18A-EDB2-81E910785A51}"/>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3">
            <a:extLst>
              <a:ext uri="{FF2B5EF4-FFF2-40B4-BE49-F238E27FC236}">
                <a16:creationId xmlns:a16="http://schemas.microsoft.com/office/drawing/2014/main" id="{D0A6487D-A382-9432-91F3-7C33CC5E5D0B}"/>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4">
            <a:extLst>
              <a:ext uri="{FF2B5EF4-FFF2-40B4-BE49-F238E27FC236}">
                <a16:creationId xmlns:a16="http://schemas.microsoft.com/office/drawing/2014/main" id="{12601EB0-C5C2-F243-C974-46F6024E1068}"/>
              </a:ext>
            </a:extLst>
          </p:cNvPr>
          <p:cNvSpPr>
            <a:spLocks noChangeArrowheads="1"/>
          </p:cNvSpPr>
          <p:nvPr/>
        </p:nvSpPr>
        <p:spPr bwMode="auto">
          <a:xfrm>
            <a:off x="45720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a:extLst>
              <a:ext uri="{FF2B5EF4-FFF2-40B4-BE49-F238E27FC236}">
                <a16:creationId xmlns:a16="http://schemas.microsoft.com/office/drawing/2014/main" id="{00F193EF-EABA-F901-78F6-9F5814F2285F}"/>
              </a:ext>
            </a:extLst>
          </p:cNvPr>
          <p:cNvPicPr>
            <a:picLocks noChangeAspect="1"/>
          </p:cNvPicPr>
          <p:nvPr/>
        </p:nvPicPr>
        <p:blipFill>
          <a:blip r:embed="rId4"/>
          <a:stretch>
            <a:fillRect/>
          </a:stretch>
        </p:blipFill>
        <p:spPr>
          <a:xfrm>
            <a:off x="457200" y="609600"/>
            <a:ext cx="3776213" cy="3850255"/>
          </a:xfrm>
          <a:prstGeom prst="rect">
            <a:avLst/>
          </a:prstGeom>
        </p:spPr>
      </p:pic>
    </p:spTree>
    <p:extLst>
      <p:ext uri="{BB962C8B-B14F-4D97-AF65-F5344CB8AC3E}">
        <p14:creationId xmlns:p14="http://schemas.microsoft.com/office/powerpoint/2010/main" val="3161219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B7864AB-622C-810E-0226-8EA6D04037F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168CA19-D6CD-AD9F-803D-4B56B31AD8F1}"/>
              </a:ext>
            </a:extLst>
          </p:cNvPr>
          <p:cNvSpPr/>
          <p:nvPr/>
        </p:nvSpPr>
        <p:spPr>
          <a:xfrm>
            <a:off x="882364" y="2357093"/>
            <a:ext cx="1519693" cy="1605978"/>
          </a:xfrm>
          <a:prstGeom prst="rect">
            <a:avLst/>
          </a:prstGeom>
          <a:solidFill>
            <a:srgbClr val="FDF9E2"/>
          </a:solidFill>
          <a:ln>
            <a:solidFill>
              <a:srgbClr val="FDF9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Dente De Desenho Animado PNG , Clipart Dos Desenhos Animados, Clipart De  Dente, Dente De Desenho Animado PNG Imagem PNG e PSD Para Download Gratuito  | Tooth clipart, Teeth art, Teeth drawing">
            <a:extLst>
              <a:ext uri="{FF2B5EF4-FFF2-40B4-BE49-F238E27FC236}">
                <a16:creationId xmlns:a16="http://schemas.microsoft.com/office/drawing/2014/main" id="{0A65529A-10B1-7AFC-CED2-405B88C20C7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063" b="90000" l="10000" r="90000">
                        <a14:foregroundMark x1="34287" y1="9120" x2="37813" y2="9063"/>
                        <a14:foregroundMark x1="28895" y1="9207" x2="32061" y2="9156"/>
                        <a14:foregroundMark x1="65669" y1="18864" x2="67969" y2="18594"/>
                        <a14:foregroundMark x1="56204" y1="19978" x2="60721" y2="19447"/>
                        <a14:foregroundMark x1="45859" y1="21194" x2="46796" y2="21084"/>
                        <a14:foregroundMark x1="38750" y1="22031" x2="39242" y2="21973"/>
                        <a14:foregroundMark x1="67969" y1="18594" x2="71224" y2="19959"/>
                        <a14:foregroundMark x1="59062" y1="19219" x2="59213" y2="18315"/>
                        <a14:backgroundMark x1="27187" y1="33281" x2="49375" y2="39063"/>
                        <a14:backgroundMark x1="49375" y1="39063" x2="62969" y2="36563"/>
                        <a14:backgroundMark x1="30312" y1="66250" x2="39063" y2="54063"/>
                        <a14:backgroundMark x1="74219" y1="68281" x2="70313" y2="55937"/>
                        <a14:backgroundMark x1="53594" y1="56250" x2="41563" y2="52969"/>
                        <a14:backgroundMark x1="37969" y1="54531" x2="37188" y2="51563"/>
                        <a14:backgroundMark x1="35469" y1="55156" x2="32188" y2="54531"/>
                        <a14:backgroundMark x1="66563" y1="55469" x2="31406" y2="54844"/>
                        <a14:backgroundMark x1="65781" y1="54531" x2="65625" y2="50625"/>
                        <a14:backgroundMark x1="67031" y1="55781" x2="62031" y2="50625"/>
                        <a14:backgroundMark x1="67031" y1="53906" x2="67656" y2="55000"/>
                        <a14:backgroundMark x1="65625" y1="52188" x2="69688" y2="57656"/>
                        <a14:backgroundMark x1="30938" y1="15156" x2="44688" y2="15156"/>
                        <a14:backgroundMark x1="44688" y1="15156" x2="59844" y2="14375"/>
                        <a14:backgroundMark x1="59844" y1="14375" x2="51094" y2="16563"/>
                        <a14:backgroundMark x1="34688" y1="9688" x2="32656" y2="10000"/>
                        <a14:backgroundMark x1="27656" y1="9219" x2="29063" y2="8906"/>
                        <a14:backgroundMark x1="42813" y1="20625" x2="40156" y2="19688"/>
                        <a14:backgroundMark x1="45000" y1="21563" x2="40313" y2="20625"/>
                        <a14:backgroundMark x1="45469" y1="21875" x2="42500" y2="20625"/>
                        <a14:backgroundMark x1="42969" y1="22031" x2="38750" y2="21094"/>
                        <a14:backgroundMark x1="46094" y1="22188" x2="46563" y2="22188"/>
                        <a14:backgroundMark x1="48594" y1="21094" x2="54219" y2="18594"/>
                        <a14:backgroundMark x1="55156" y1="18906" x2="52344" y2="20625"/>
                        <a14:backgroundMark x1="52031" y1="20000" x2="48281" y2="20469"/>
                        <a14:backgroundMark x1="65781" y1="20156" x2="61875" y2="20000"/>
                        <a14:backgroundMark x1="73750" y1="21250" x2="72188" y2="20000"/>
                        <a14:backgroundMark x1="48906" y1="21094" x2="46875" y2="20000"/>
                        <a14:backgroundMark x1="44844" y1="21563" x2="45625" y2="21563"/>
                        <a14:backgroundMark x1="47656" y1="22500" x2="47656" y2="22500"/>
                        <a14:backgroundMark x1="73594" y1="21094" x2="71094" y2="19688"/>
                        <a14:backgroundMark x1="66094" y1="19531" x2="65313" y2="19531"/>
                        <a14:backgroundMark x1="61875" y1="19531" x2="61250" y2="19531"/>
                        <a14:backgroundMark x1="55625" y1="19844" x2="56250" y2="19844"/>
                        <a14:backgroundMark x1="60469" y1="19844" x2="60781" y2="19844"/>
                      </a14:backgroundRemoval>
                    </a14:imgEffect>
                  </a14:imgLayer>
                </a14:imgProps>
              </a:ext>
              <a:ext uri="{28A0092B-C50C-407E-A947-70E740481C1C}">
                <a14:useLocalDpi xmlns:a14="http://schemas.microsoft.com/office/drawing/2010/main" val="0"/>
              </a:ext>
            </a:extLst>
          </a:blip>
          <a:srcRect/>
          <a:stretch>
            <a:fillRect/>
          </a:stretch>
        </p:blipFill>
        <p:spPr bwMode="auto">
          <a:xfrm rot="1997362">
            <a:off x="9413598" y="710382"/>
            <a:ext cx="1763351" cy="17633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6C6D0C8F-B8E8-822A-D710-95941E535AF5}"/>
              </a:ext>
            </a:extLst>
          </p:cNvPr>
          <p:cNvSpPr/>
          <p:nvPr/>
        </p:nvSpPr>
        <p:spPr>
          <a:xfrm>
            <a:off x="7746999" y="4941413"/>
            <a:ext cx="846931" cy="466406"/>
          </a:xfrm>
          <a:prstGeom prst="rect">
            <a:avLst/>
          </a:prstGeom>
          <a:solidFill>
            <a:srgbClr val="FD4A50"/>
          </a:solidFill>
          <a:ln>
            <a:solidFill>
              <a:srgbClr val="FD4A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208A6CD-B590-1931-FDE6-92C45E10A4EB}"/>
              </a:ext>
            </a:extLst>
          </p:cNvPr>
          <p:cNvSpPr/>
          <p:nvPr/>
        </p:nvSpPr>
        <p:spPr>
          <a:xfrm>
            <a:off x="7806531" y="5678883"/>
            <a:ext cx="787400" cy="416719"/>
          </a:xfrm>
          <a:prstGeom prst="rect">
            <a:avLst/>
          </a:prstGeom>
          <a:solidFill>
            <a:srgbClr val="FD4A50"/>
          </a:solidFill>
          <a:ln>
            <a:solidFill>
              <a:srgbClr val="FD4A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569EB257-1C05-8E5C-8283-0EB9B28345F2}"/>
              </a:ext>
            </a:extLst>
          </p:cNvPr>
          <p:cNvSpPr/>
          <p:nvPr/>
        </p:nvSpPr>
        <p:spPr>
          <a:xfrm>
            <a:off x="1965975" y="2917372"/>
            <a:ext cx="748196" cy="682172"/>
          </a:xfrm>
          <a:prstGeom prst="ellipse">
            <a:avLst/>
          </a:prstGeom>
          <a:solidFill>
            <a:srgbClr val="FDF9E2"/>
          </a:solidFill>
          <a:ln>
            <a:solidFill>
              <a:srgbClr val="FDF9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F88A317-44B8-26B7-4F3D-61CA09054057}"/>
              </a:ext>
            </a:extLst>
          </p:cNvPr>
          <p:cNvSpPr>
            <a:spLocks noGrp="1"/>
          </p:cNvSpPr>
          <p:nvPr>
            <p:ph type="ctrTitle"/>
          </p:nvPr>
        </p:nvSpPr>
        <p:spPr>
          <a:xfrm>
            <a:off x="2070741" y="876069"/>
            <a:ext cx="8050517" cy="800590"/>
          </a:xfrm>
        </p:spPr>
        <p:txBody>
          <a:bodyPr/>
          <a:lstStyle/>
          <a:p>
            <a:r>
              <a:rPr lang="en-US" sz="6000" dirty="0">
                <a:latin typeface="Amasis MT Pro Black" panose="02040A04050005020304" pitchFamily="18" charset="0"/>
              </a:rPr>
              <a:t>Market Overview</a:t>
            </a:r>
          </a:p>
        </p:txBody>
      </p:sp>
      <p:pic>
        <p:nvPicPr>
          <p:cNvPr id="5" name="Picture 4">
            <a:extLst>
              <a:ext uri="{FF2B5EF4-FFF2-40B4-BE49-F238E27FC236}">
                <a16:creationId xmlns:a16="http://schemas.microsoft.com/office/drawing/2014/main" id="{C976A213-27AD-F0B3-155D-2D529DBE79E6}"/>
              </a:ext>
            </a:extLst>
          </p:cNvPr>
          <p:cNvPicPr>
            <a:picLocks noChangeAspect="1"/>
          </p:cNvPicPr>
          <p:nvPr/>
        </p:nvPicPr>
        <p:blipFill>
          <a:blip r:embed="rId5"/>
          <a:stretch>
            <a:fillRect/>
          </a:stretch>
        </p:blipFill>
        <p:spPr>
          <a:xfrm>
            <a:off x="0" y="-73076"/>
            <a:ext cx="12192000" cy="6951885"/>
          </a:xfrm>
          <a:prstGeom prst="rect">
            <a:avLst/>
          </a:prstGeom>
        </p:spPr>
      </p:pic>
    </p:spTree>
    <p:extLst>
      <p:ext uri="{BB962C8B-B14F-4D97-AF65-F5344CB8AC3E}">
        <p14:creationId xmlns:p14="http://schemas.microsoft.com/office/powerpoint/2010/main" val="1877622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5A943-9350-FEF2-13BC-8E69D6D78009}"/>
              </a:ext>
            </a:extLst>
          </p:cNvPr>
          <p:cNvSpPr>
            <a:spLocks noGrp="1"/>
          </p:cNvSpPr>
          <p:nvPr>
            <p:ph type="title"/>
          </p:nvPr>
        </p:nvSpPr>
        <p:spPr/>
        <p:txBody>
          <a:bodyPr/>
          <a:lstStyle/>
          <a:p>
            <a:r>
              <a:rPr lang="en-US" dirty="0">
                <a:latin typeface="Amasis MT Pro Black" panose="02040A04050005020304" pitchFamily="18" charset="0"/>
              </a:rPr>
              <a:t>General Dentists Resume</a:t>
            </a:r>
          </a:p>
        </p:txBody>
      </p:sp>
      <p:sp>
        <p:nvSpPr>
          <p:cNvPr id="3" name="Content Placeholder 2">
            <a:extLst>
              <a:ext uri="{FF2B5EF4-FFF2-40B4-BE49-F238E27FC236}">
                <a16:creationId xmlns:a16="http://schemas.microsoft.com/office/drawing/2014/main" id="{7BB05BC4-872C-906C-CDD7-85705D9E7C35}"/>
              </a:ext>
            </a:extLst>
          </p:cNvPr>
          <p:cNvSpPr>
            <a:spLocks noGrp="1"/>
          </p:cNvSpPr>
          <p:nvPr>
            <p:ph idx="1"/>
          </p:nvPr>
        </p:nvSpPr>
        <p:spPr>
          <a:xfrm>
            <a:off x="731520" y="1624263"/>
            <a:ext cx="10716768" cy="5017169"/>
          </a:xfrm>
        </p:spPr>
        <p:txBody>
          <a:bodyPr>
            <a:normAutofit lnSpcReduction="10000"/>
          </a:bodyPr>
          <a:lstStyle/>
          <a:p>
            <a:pPr>
              <a:lnSpc>
                <a:spcPct val="120000"/>
              </a:lnSpc>
              <a:buNone/>
            </a:pPr>
            <a:r>
              <a:rPr lang="en-US" sz="3900" b="1" dirty="0">
                <a:solidFill>
                  <a:srgbClr val="12B063"/>
                </a:solidFill>
                <a:latin typeface="Calibri" panose="020F0502020204030204" pitchFamily="34" charset="0"/>
                <a:cs typeface="Calibri" panose="020F0502020204030204" pitchFamily="34" charset="0"/>
              </a:rPr>
              <a:t>      </a:t>
            </a:r>
            <a:r>
              <a:rPr lang="en-US" sz="3900" b="1" dirty="0">
                <a:solidFill>
                  <a:srgbClr val="12B063"/>
                </a:solidFill>
                <a:latin typeface="Amasis MT Pro Black" panose="02040A04050005020304" pitchFamily="18" charset="0"/>
                <a:cs typeface="Calibri" panose="020F0502020204030204" pitchFamily="34" charset="0"/>
              </a:rPr>
              <a:t>DO:</a:t>
            </a:r>
          </a:p>
          <a:p>
            <a:pPr>
              <a:lnSpc>
                <a:spcPct val="120000"/>
              </a:lnSpc>
              <a:buFont typeface="Arial" panose="020B0604020202020204" pitchFamily="34" charset="0"/>
              <a:buChar char="•"/>
            </a:pPr>
            <a:r>
              <a:rPr lang="en-US" sz="2600" b="1" dirty="0">
                <a:latin typeface="Arial" panose="020B0604020202020204" pitchFamily="34" charset="0"/>
                <a:cs typeface="Arial" panose="020B0604020202020204" pitchFamily="34" charset="0"/>
              </a:rPr>
              <a:t>Showcase Clinical Experience:</a:t>
            </a:r>
            <a:r>
              <a:rPr lang="en-US" sz="2600" dirty="0">
                <a:latin typeface="Arial" panose="020B0604020202020204" pitchFamily="34" charset="0"/>
                <a:cs typeface="Arial" panose="020B0604020202020204" pitchFamily="34" charset="0"/>
              </a:rPr>
              <a:t> Clearly list procedures you’ve performed, clinical rotations, and any specialties you've explored (Ex: endo, pediatrics).</a:t>
            </a:r>
          </a:p>
          <a:p>
            <a:pPr>
              <a:lnSpc>
                <a:spcPct val="120000"/>
              </a:lnSpc>
              <a:buFont typeface="Arial" panose="020B0604020202020204" pitchFamily="34" charset="0"/>
              <a:buChar char="•"/>
            </a:pPr>
            <a:r>
              <a:rPr lang="en-US" sz="2600" b="1" dirty="0">
                <a:latin typeface="Arial" panose="020B0604020202020204" pitchFamily="34" charset="0"/>
                <a:cs typeface="Arial" panose="020B0604020202020204" pitchFamily="34" charset="0"/>
              </a:rPr>
              <a:t>Quantify Your Experience:</a:t>
            </a:r>
            <a:r>
              <a:rPr lang="en-US" sz="2600" dirty="0">
                <a:latin typeface="Arial" panose="020B0604020202020204" pitchFamily="34" charset="0"/>
                <a:cs typeface="Arial" panose="020B0604020202020204" pitchFamily="34" charset="0"/>
              </a:rPr>
              <a:t> Ex: “Performed 100+ cleanings and restorations during externship.”</a:t>
            </a:r>
          </a:p>
          <a:p>
            <a:pPr>
              <a:lnSpc>
                <a:spcPct val="120000"/>
              </a:lnSpc>
              <a:buFont typeface="Arial" panose="020B0604020202020204" pitchFamily="34" charset="0"/>
              <a:buChar char="•"/>
            </a:pPr>
            <a:r>
              <a:rPr lang="en-US" sz="2600" b="1" dirty="0">
                <a:latin typeface="Arial" panose="020B0604020202020204" pitchFamily="34" charset="0"/>
                <a:cs typeface="Arial" panose="020B0604020202020204" pitchFamily="34" charset="0"/>
              </a:rPr>
              <a:t>Highlight Certifications:</a:t>
            </a:r>
            <a:r>
              <a:rPr lang="en-US" sz="2600" dirty="0">
                <a:latin typeface="Arial" panose="020B0604020202020204" pitchFamily="34" charset="0"/>
                <a:cs typeface="Arial" panose="020B0604020202020204" pitchFamily="34" charset="0"/>
              </a:rPr>
              <a:t> Include (pending) state licenses, passed boards, CPR certification, and any conferences attended.</a:t>
            </a:r>
          </a:p>
          <a:p>
            <a:pPr>
              <a:lnSpc>
                <a:spcPct val="120000"/>
              </a:lnSpc>
              <a:buFont typeface="Arial" panose="020B0604020202020204" pitchFamily="34" charset="0"/>
              <a:buChar char="•"/>
            </a:pPr>
            <a:r>
              <a:rPr lang="en-US" sz="2600" b="1" dirty="0">
                <a:latin typeface="Arial" panose="020B0604020202020204" pitchFamily="34" charset="0"/>
                <a:cs typeface="Arial" panose="020B0604020202020204" pitchFamily="34" charset="0"/>
              </a:rPr>
              <a:t>Show Leadership &amp; Volunteerism:</a:t>
            </a:r>
            <a:r>
              <a:rPr lang="en-US" sz="2600" dirty="0">
                <a:latin typeface="Arial" panose="020B0604020202020204" pitchFamily="34" charset="0"/>
                <a:cs typeface="Arial" panose="020B0604020202020204" pitchFamily="34" charset="0"/>
              </a:rPr>
              <a:t> Student orgs, mission trips, or tutoring.</a:t>
            </a:r>
          </a:p>
          <a:p>
            <a:endParaRPr lang="en-US" dirty="0"/>
          </a:p>
        </p:txBody>
      </p:sp>
      <p:sp>
        <p:nvSpPr>
          <p:cNvPr id="4" name="Text Placeholder 3">
            <a:extLst>
              <a:ext uri="{FF2B5EF4-FFF2-40B4-BE49-F238E27FC236}">
                <a16:creationId xmlns:a16="http://schemas.microsoft.com/office/drawing/2014/main" id="{3956CE22-95A2-E4EE-5052-843145D237A6}"/>
              </a:ext>
            </a:extLst>
          </p:cNvPr>
          <p:cNvSpPr>
            <a:spLocks noGrp="1"/>
          </p:cNvSpPr>
          <p:nvPr>
            <p:ph type="body" sz="quarter" idx="13"/>
          </p:nvPr>
        </p:nvSpPr>
        <p:spPr/>
        <p:txBody>
          <a:bodyPr/>
          <a:lstStyle/>
          <a:p>
            <a:endParaRPr lang="en-US" dirty="0"/>
          </a:p>
        </p:txBody>
      </p:sp>
      <p:pic>
        <p:nvPicPr>
          <p:cNvPr id="7" name="Graphic 6" descr="Add with solid fill">
            <a:extLst>
              <a:ext uri="{FF2B5EF4-FFF2-40B4-BE49-F238E27FC236}">
                <a16:creationId xmlns:a16="http://schemas.microsoft.com/office/drawing/2014/main" id="{F714D6F7-F53E-A2A2-61BA-BE9E6094CA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4084" y="1677180"/>
            <a:ext cx="579921" cy="579921"/>
          </a:xfrm>
          <a:prstGeom prst="rect">
            <a:avLst/>
          </a:prstGeom>
        </p:spPr>
      </p:pic>
    </p:spTree>
    <p:extLst>
      <p:ext uri="{BB962C8B-B14F-4D97-AF65-F5344CB8AC3E}">
        <p14:creationId xmlns:p14="http://schemas.microsoft.com/office/powerpoint/2010/main" val="3292360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AEF27-25D8-960B-DBE7-963D14EC072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6201B7E-11AB-1070-8200-D25E70FAD7A8}"/>
              </a:ext>
            </a:extLst>
          </p:cNvPr>
          <p:cNvSpPr txBox="1"/>
          <p:nvPr/>
        </p:nvSpPr>
        <p:spPr>
          <a:xfrm>
            <a:off x="1681534" y="750924"/>
            <a:ext cx="5610826" cy="707886"/>
          </a:xfrm>
          <a:prstGeom prst="rect">
            <a:avLst/>
          </a:prstGeom>
          <a:noFill/>
        </p:spPr>
        <p:txBody>
          <a:bodyPr wrap="square">
            <a:spAutoFit/>
          </a:bodyPr>
          <a:lstStyle/>
          <a:p>
            <a:pPr algn="ctr"/>
            <a:r>
              <a:rPr lang="en-US" sz="4000" dirty="0">
                <a:latin typeface="Amasis MT Pro Black" panose="02040A04050005020304" pitchFamily="18" charset="0"/>
              </a:rPr>
              <a:t>Resume Tips</a:t>
            </a:r>
          </a:p>
        </p:txBody>
      </p:sp>
      <p:sp>
        <p:nvSpPr>
          <p:cNvPr id="6" name="TextBox 5">
            <a:extLst>
              <a:ext uri="{FF2B5EF4-FFF2-40B4-BE49-F238E27FC236}">
                <a16:creationId xmlns:a16="http://schemas.microsoft.com/office/drawing/2014/main" id="{6CF2FEBB-2939-A93F-E2BA-0AFD6AE589CD}"/>
              </a:ext>
            </a:extLst>
          </p:cNvPr>
          <p:cNvSpPr txBox="1"/>
          <p:nvPr/>
        </p:nvSpPr>
        <p:spPr>
          <a:xfrm>
            <a:off x="898358" y="1703303"/>
            <a:ext cx="5197642" cy="4282647"/>
          </a:xfrm>
          <a:prstGeom prst="rect">
            <a:avLst/>
          </a:prstGeom>
          <a:noFill/>
        </p:spPr>
        <p:txBody>
          <a:bodyPr wrap="square">
            <a:spAutoFit/>
          </a:bodyPr>
          <a:lstStyle/>
          <a:p>
            <a:pPr>
              <a:lnSpc>
                <a:spcPct val="150000"/>
              </a:lnSpc>
            </a:pPr>
            <a:r>
              <a:rPr lang="en-ZA" sz="2800" b="1" noProof="1">
                <a:solidFill>
                  <a:srgbClr val="FF3333"/>
                </a:solidFill>
                <a:latin typeface="Amasis MT Pro Black" panose="02040A04050005020304" pitchFamily="18" charset="0"/>
              </a:rPr>
              <a:t>DO:</a:t>
            </a:r>
            <a:r>
              <a:rPr lang="en-ZA" sz="2800" b="1" noProof="1">
                <a:solidFill>
                  <a:srgbClr val="FF3333"/>
                </a:solidFill>
              </a:rPr>
              <a:t> </a:t>
            </a:r>
          </a:p>
          <a:p>
            <a:pPr marL="285750" indent="-285750">
              <a:lnSpc>
                <a:spcPct val="150000"/>
              </a:lnSpc>
              <a:buFont typeface="Arial" panose="020B0604020202020204" pitchFamily="34" charset="0"/>
              <a:buChar char="•"/>
            </a:pPr>
            <a:r>
              <a:rPr lang="en-ZA" sz="2400" b="1" noProof="1">
                <a:latin typeface="Arial" panose="020B0604020202020204" pitchFamily="34" charset="0"/>
                <a:cs typeface="Arial" panose="020B0604020202020204" pitchFamily="34" charset="0"/>
              </a:rPr>
              <a:t>Utilize templates</a:t>
            </a:r>
          </a:p>
          <a:p>
            <a:pPr>
              <a:lnSpc>
                <a:spcPct val="150000"/>
              </a:lnSpc>
            </a:pPr>
            <a:r>
              <a:rPr lang="en-ZA" sz="2000" noProof="1">
                <a:latin typeface="Arial" panose="020B0604020202020204" pitchFamily="34" charset="0"/>
                <a:cs typeface="Arial" panose="020B0604020202020204" pitchFamily="34" charset="0"/>
              </a:rPr>
              <a:t>       Ex: “</a:t>
            </a:r>
            <a:r>
              <a:rPr lang="en-US" sz="2000" dirty="0">
                <a:latin typeface="Arial" panose="020B0604020202020204" pitchFamily="34" charset="0"/>
                <a:cs typeface="Arial" panose="020B0604020202020204" pitchFamily="34" charset="0"/>
              </a:rPr>
              <a:t>Modern Professional Resume”</a:t>
            </a:r>
            <a:endParaRPr lang="en-ZA" sz="2000" noProof="1">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ZA" sz="2400" b="1" noProof="1">
                <a:latin typeface="Arial" panose="020B0604020202020204" pitchFamily="34" charset="0"/>
                <a:cs typeface="Arial" panose="020B0604020202020204" pitchFamily="34" charset="0"/>
              </a:rPr>
              <a:t>Highlight languages spoken/achivements</a:t>
            </a:r>
          </a:p>
          <a:p>
            <a:pPr marL="342900" indent="-342900">
              <a:lnSpc>
                <a:spcPct val="150000"/>
              </a:lnSpc>
              <a:buFont typeface="Arial" panose="020B0604020202020204" pitchFamily="34" charset="0"/>
              <a:buChar char="•"/>
            </a:pPr>
            <a:r>
              <a:rPr lang="en-ZA" sz="2400" b="1" noProof="1">
                <a:latin typeface="Arial" panose="020B0604020202020204" pitchFamily="34" charset="0"/>
                <a:cs typeface="Arial" panose="020B0604020202020204" pitchFamily="34" charset="0"/>
              </a:rPr>
              <a:t>Save as PDF</a:t>
            </a:r>
          </a:p>
          <a:p>
            <a:pPr lvl="1">
              <a:lnSpc>
                <a:spcPct val="150000"/>
              </a:lnSpc>
            </a:pPr>
            <a:r>
              <a:rPr lang="en-ZA" sz="2000" noProof="1">
                <a:latin typeface="Arial" panose="020B0604020202020204" pitchFamily="34" charset="0"/>
                <a:cs typeface="Arial" panose="020B0604020202020204" pitchFamily="34" charset="0"/>
              </a:rPr>
              <a:t> Ex: AmadiForbesCV.pdf</a:t>
            </a:r>
          </a:p>
          <a:p>
            <a:pPr lvl="1">
              <a:lnSpc>
                <a:spcPct val="150000"/>
              </a:lnSpc>
            </a:pPr>
            <a:endParaRPr lang="en-ZA" sz="2000" noProof="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4AB17330-DB01-4F99-2303-6C4A72303504}"/>
              </a:ext>
            </a:extLst>
          </p:cNvPr>
          <p:cNvSpPr txBox="1"/>
          <p:nvPr/>
        </p:nvSpPr>
        <p:spPr>
          <a:xfrm>
            <a:off x="5955532" y="1704522"/>
            <a:ext cx="5610826" cy="3450175"/>
          </a:xfrm>
          <a:prstGeom prst="rect">
            <a:avLst/>
          </a:prstGeom>
          <a:noFill/>
        </p:spPr>
        <p:txBody>
          <a:bodyPr wrap="square">
            <a:spAutoFit/>
          </a:bodyPr>
          <a:lstStyle/>
          <a:p>
            <a:pPr>
              <a:lnSpc>
                <a:spcPct val="150000"/>
              </a:lnSpc>
            </a:pPr>
            <a:r>
              <a:rPr lang="en-ZA" sz="2800" b="1" noProof="1">
                <a:solidFill>
                  <a:srgbClr val="FF3333"/>
                </a:solidFill>
                <a:latin typeface="Amasis MT Pro Black" panose="02040A04050005020304" pitchFamily="18" charset="0"/>
              </a:rPr>
              <a:t>DON’T:</a:t>
            </a:r>
            <a:r>
              <a:rPr lang="en-ZA" sz="2800" b="1" noProof="1">
                <a:solidFill>
                  <a:srgbClr val="FF3333"/>
                </a:solidFill>
              </a:rPr>
              <a:t> </a:t>
            </a:r>
          </a:p>
          <a:p>
            <a:pPr marL="285750" indent="-285750">
              <a:lnSpc>
                <a:spcPct val="150000"/>
              </a:lnSpc>
              <a:buFont typeface="Arial" panose="020B0604020202020204" pitchFamily="34" charset="0"/>
              <a:buChar char="•"/>
            </a:pPr>
            <a:r>
              <a:rPr lang="en-ZA" sz="2400" b="1" noProof="1">
                <a:latin typeface="Arial" panose="020B0604020202020204" pitchFamily="34" charset="0"/>
                <a:cs typeface="Arial" panose="020B0604020202020204" pitchFamily="34" charset="0"/>
              </a:rPr>
              <a:t>Forget your contact </a:t>
            </a:r>
          </a:p>
          <a:p>
            <a:pPr>
              <a:lnSpc>
                <a:spcPct val="150000"/>
              </a:lnSpc>
            </a:pPr>
            <a:r>
              <a:rPr lang="en-ZA" sz="2400" b="1" noProof="1">
                <a:latin typeface="Arial" panose="020B0604020202020204" pitchFamily="34" charset="0"/>
                <a:cs typeface="Arial" panose="020B0604020202020204" pitchFamily="34" charset="0"/>
              </a:rPr>
              <a:t>      information at top of page</a:t>
            </a:r>
          </a:p>
          <a:p>
            <a:pPr marL="285750" indent="-285750">
              <a:lnSpc>
                <a:spcPct val="150000"/>
              </a:lnSpc>
              <a:buFont typeface="Arial" panose="020B0604020202020204" pitchFamily="34" charset="0"/>
              <a:buChar char="•"/>
            </a:pPr>
            <a:r>
              <a:rPr lang="en-ZA" sz="2400" b="1" noProof="1">
                <a:latin typeface="Arial" panose="020B0604020202020204" pitchFamily="34" charset="0"/>
                <a:cs typeface="Arial" panose="020B0604020202020204" pitchFamily="34" charset="0"/>
              </a:rPr>
              <a:t>Highlight outdated experience</a:t>
            </a:r>
          </a:p>
          <a:p>
            <a:pPr marL="285750" indent="-285750">
              <a:lnSpc>
                <a:spcPct val="150000"/>
              </a:lnSpc>
              <a:buFont typeface="Arial" panose="020B0604020202020204" pitchFamily="34" charset="0"/>
              <a:buChar char="•"/>
            </a:pPr>
            <a:r>
              <a:rPr lang="en-ZA" sz="2400" b="1" noProof="1">
                <a:latin typeface="Arial" panose="020B0604020202020204" pitchFamily="34" charset="0"/>
                <a:cs typeface="Arial" panose="020B0604020202020204" pitchFamily="34" charset="0"/>
              </a:rPr>
              <a:t>Go longer than 1-2 pages </a:t>
            </a:r>
          </a:p>
          <a:p>
            <a:pPr marL="285750" indent="-285750">
              <a:lnSpc>
                <a:spcPct val="150000"/>
              </a:lnSpc>
              <a:buFont typeface="Arial" panose="020B0604020202020204" pitchFamily="34" charset="0"/>
              <a:buChar char="•"/>
            </a:pPr>
            <a:endParaRPr lang="en-ZA" sz="2400" b="1" noProof="1">
              <a:latin typeface="Posterama" panose="020B0504020200020000" pitchFamily="34" charset="0"/>
              <a:cs typeface="Posterama" panose="020B0504020200020000" pitchFamily="34" charset="0"/>
            </a:endParaRPr>
          </a:p>
        </p:txBody>
      </p:sp>
      <p:sp>
        <p:nvSpPr>
          <p:cNvPr id="10" name="Text Placeholder 9">
            <a:extLst>
              <a:ext uri="{FF2B5EF4-FFF2-40B4-BE49-F238E27FC236}">
                <a16:creationId xmlns:a16="http://schemas.microsoft.com/office/drawing/2014/main" id="{9593FB0E-79C8-4C52-30A6-A1DC451862F1}"/>
              </a:ext>
            </a:extLst>
          </p:cNvPr>
          <p:cNvSpPr>
            <a:spLocks noGrp="1"/>
          </p:cNvSpPr>
          <p:nvPr>
            <p:ph type="body" sz="quarter" idx="13"/>
          </p:nvPr>
        </p:nvSpPr>
        <p:spPr>
          <a:solidFill>
            <a:srgbClr val="FEA710"/>
          </a:solidFill>
        </p:spPr>
        <p:txBody>
          <a:bodyPr/>
          <a:lstStyle/>
          <a:p>
            <a:endParaRPr lang="en-US" dirty="0"/>
          </a:p>
        </p:txBody>
      </p:sp>
    </p:spTree>
    <p:extLst>
      <p:ext uri="{BB962C8B-B14F-4D97-AF65-F5344CB8AC3E}">
        <p14:creationId xmlns:p14="http://schemas.microsoft.com/office/powerpoint/2010/main" val="2395106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3851-A66E-05C6-46E2-7F195216BBB4}"/>
              </a:ext>
            </a:extLst>
          </p:cNvPr>
          <p:cNvSpPr>
            <a:spLocks noGrp="1"/>
          </p:cNvSpPr>
          <p:nvPr>
            <p:ph type="title"/>
          </p:nvPr>
        </p:nvSpPr>
        <p:spPr>
          <a:xfrm>
            <a:off x="0" y="359059"/>
            <a:ext cx="12192000" cy="737641"/>
          </a:xfrm>
        </p:spPr>
        <p:txBody>
          <a:bodyPr/>
          <a:lstStyle/>
          <a:p>
            <a:pPr algn="ctr"/>
            <a:r>
              <a:rPr lang="en-US" sz="4000" dirty="0">
                <a:latin typeface="Amasis MT Pro Black" panose="02040A04050005020304" pitchFamily="18" charset="0"/>
              </a:rPr>
              <a:t>Interview Success</a:t>
            </a:r>
          </a:p>
        </p:txBody>
      </p:sp>
      <p:sp>
        <p:nvSpPr>
          <p:cNvPr id="3" name="Text Placeholder 2">
            <a:extLst>
              <a:ext uri="{FF2B5EF4-FFF2-40B4-BE49-F238E27FC236}">
                <a16:creationId xmlns:a16="http://schemas.microsoft.com/office/drawing/2014/main" id="{C0DA7FF3-53A2-BBFF-816E-E324825944CA}"/>
              </a:ext>
            </a:extLst>
          </p:cNvPr>
          <p:cNvSpPr>
            <a:spLocks noGrp="1"/>
          </p:cNvSpPr>
          <p:nvPr>
            <p:ph type="body" idx="1"/>
          </p:nvPr>
        </p:nvSpPr>
        <p:spPr>
          <a:xfrm>
            <a:off x="970747" y="869927"/>
            <a:ext cx="8084821" cy="4923099"/>
          </a:xfrm>
        </p:spPr>
        <p:txBody>
          <a:bodyPr>
            <a:normAutofit/>
          </a:bodyPr>
          <a:lstStyle/>
          <a:p>
            <a:pPr>
              <a:lnSpc>
                <a:spcPct val="150000"/>
              </a:lnSpc>
            </a:pPr>
            <a:r>
              <a:rPr lang="en-US" sz="2800" b="1" dirty="0">
                <a:solidFill>
                  <a:srgbClr val="FF3333"/>
                </a:solidFill>
                <a:latin typeface="Amasis MT Pro Black" panose="02040A04050005020304" pitchFamily="18" charset="0"/>
                <a:ea typeface="Verdana" panose="020B0604030504040204" pitchFamily="34" charset="0"/>
                <a:cs typeface="Arial" panose="020B0604020202020204" pitchFamily="34" charset="0"/>
              </a:rPr>
              <a:t>PREPARE:</a:t>
            </a:r>
          </a:p>
          <a:p>
            <a:pPr marL="342900" indent="-342900">
              <a:lnSpc>
                <a:spcPct val="150000"/>
              </a:lnSpc>
              <a:buFont typeface="Arial" panose="020B0604020202020204" pitchFamily="34" charset="0"/>
              <a:buChar char="•"/>
            </a:pPr>
            <a:r>
              <a:rPr lang="en-US" sz="2400" i="0" dirty="0">
                <a:effectLst/>
                <a:latin typeface="Arial" panose="020B0604020202020204" pitchFamily="34" charset="0"/>
                <a:ea typeface="Verdana" panose="020B0604030504040204" pitchFamily="34" charset="0"/>
                <a:cs typeface="Arial" panose="020B0604020202020204" pitchFamily="34" charset="0"/>
              </a:rPr>
              <a:t>Practice common </a:t>
            </a:r>
            <a:r>
              <a:rPr lang="en-US" sz="2400" dirty="0">
                <a:latin typeface="Arial" panose="020B0604020202020204" pitchFamily="34" charset="0"/>
                <a:ea typeface="Verdana" panose="020B0604030504040204" pitchFamily="34" charset="0"/>
                <a:cs typeface="Arial" panose="020B0604020202020204" pitchFamily="34" charset="0"/>
              </a:rPr>
              <a:t>i</a:t>
            </a:r>
            <a:r>
              <a:rPr lang="en-US" sz="2400" i="0" dirty="0">
                <a:effectLst/>
                <a:latin typeface="Arial" panose="020B0604020202020204" pitchFamily="34" charset="0"/>
                <a:ea typeface="Verdana" panose="020B0604030504040204" pitchFamily="34" charset="0"/>
                <a:cs typeface="Arial" panose="020B0604020202020204" pitchFamily="34" charset="0"/>
              </a:rPr>
              <a:t>nterview </a:t>
            </a:r>
            <a:r>
              <a:rPr lang="en-US" sz="2400" dirty="0">
                <a:latin typeface="Arial" panose="020B0604020202020204" pitchFamily="34" charset="0"/>
                <a:ea typeface="Verdana" panose="020B0604030504040204" pitchFamily="34" charset="0"/>
                <a:cs typeface="Arial" panose="020B0604020202020204" pitchFamily="34" charset="0"/>
              </a:rPr>
              <a:t>q</a:t>
            </a:r>
            <a:r>
              <a:rPr lang="en-US" sz="2400" i="0" dirty="0">
                <a:effectLst/>
                <a:latin typeface="Arial" panose="020B0604020202020204" pitchFamily="34" charset="0"/>
                <a:ea typeface="Verdana" panose="020B0604030504040204" pitchFamily="34" charset="0"/>
                <a:cs typeface="Arial" panose="020B0604020202020204" pitchFamily="34" charset="0"/>
              </a:rPr>
              <a:t>uestions</a:t>
            </a:r>
          </a:p>
          <a:p>
            <a:pPr marL="342900" indent="-342900">
              <a:lnSpc>
                <a:spcPct val="150000"/>
              </a:lnSpc>
              <a:buFont typeface="Arial" panose="020B0604020202020204" pitchFamily="34" charset="0"/>
              <a:buChar char="•"/>
            </a:pPr>
            <a:r>
              <a:rPr lang="en-US" sz="2400" dirty="0">
                <a:latin typeface="Arial" panose="020B0604020202020204" pitchFamily="34" charset="0"/>
                <a:ea typeface="Verdana" panose="020B0604030504040204" pitchFamily="34" charset="0"/>
                <a:cs typeface="Arial" panose="020B0604020202020204" pitchFamily="34" charset="0"/>
              </a:rPr>
              <a:t>Research the company and leadership </a:t>
            </a:r>
          </a:p>
          <a:p>
            <a:pPr marL="342900" indent="-342900">
              <a:lnSpc>
                <a:spcPct val="150000"/>
              </a:lnSpc>
              <a:buFont typeface="Arial" panose="020B0604020202020204" pitchFamily="34" charset="0"/>
              <a:buChar char="•"/>
            </a:pPr>
            <a:r>
              <a:rPr lang="en-ZA" sz="2400" dirty="0">
                <a:latin typeface="Arial" panose="020B0604020202020204" pitchFamily="34" charset="0"/>
                <a:ea typeface="Verdana" panose="020B0604030504040204" pitchFamily="34" charset="0"/>
                <a:cs typeface="Arial" panose="020B0604020202020204" pitchFamily="34" charset="0"/>
              </a:rPr>
              <a:t>Connect on LinkedIn</a:t>
            </a:r>
          </a:p>
          <a:p>
            <a:pPr marL="342900" indent="-342900">
              <a:lnSpc>
                <a:spcPct val="150000"/>
              </a:lnSpc>
              <a:buFont typeface="Arial" panose="020B0604020202020204" pitchFamily="34" charset="0"/>
              <a:buChar char="•"/>
            </a:pPr>
            <a:r>
              <a:rPr lang="en-ZA" sz="2400" dirty="0">
                <a:latin typeface="Arial" panose="020B0604020202020204" pitchFamily="34" charset="0"/>
                <a:ea typeface="Verdana" panose="020B0604030504040204" pitchFamily="34" charset="0"/>
                <a:cs typeface="Arial" panose="020B0604020202020204" pitchFamily="34" charset="0"/>
              </a:rPr>
              <a:t>Present yourself in a professional way (environment and attire)</a:t>
            </a:r>
          </a:p>
          <a:p>
            <a:pPr marL="342900" indent="-342900">
              <a:lnSpc>
                <a:spcPct val="150000"/>
              </a:lnSpc>
              <a:buFont typeface="Arial" panose="020B0604020202020204" pitchFamily="34" charset="0"/>
              <a:buChar char="•"/>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Understand the company’s patient base, services offered, and mission. </a:t>
            </a:r>
            <a:endParaRPr lang="en-US" sz="2400"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80992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FC5680-53E9-21BD-F148-046ABE1C1AF3}"/>
              </a:ext>
            </a:extLst>
          </p:cNvPr>
          <p:cNvSpPr>
            <a:spLocks noGrp="1"/>
          </p:cNvSpPr>
          <p:nvPr>
            <p:ph type="body" idx="1"/>
          </p:nvPr>
        </p:nvSpPr>
        <p:spPr>
          <a:xfrm>
            <a:off x="874925" y="1736397"/>
            <a:ext cx="10093108" cy="2089645"/>
          </a:xfrm>
        </p:spPr>
        <p:txBody>
          <a:bodyPr/>
          <a:lstStyle/>
          <a:p>
            <a:r>
              <a:rPr lang="en-US" sz="3200" b="1" dirty="0">
                <a:solidFill>
                  <a:srgbClr val="FF3333"/>
                </a:solidFill>
                <a:latin typeface="Amasis MT Pro Black" panose="02040A04050005020304" pitchFamily="18" charset="0"/>
                <a:cs typeface="Arial" panose="020B0604020202020204" pitchFamily="34" charset="0"/>
              </a:rPr>
              <a:t>ASK QUESTIONS:</a:t>
            </a:r>
          </a:p>
          <a:p>
            <a:pPr>
              <a:lnSpc>
                <a:spcPct val="150000"/>
              </a:lnSpc>
            </a:pPr>
            <a:r>
              <a:rPr lang="en-US" sz="2600" b="0" i="0" dirty="0">
                <a:effectLst/>
                <a:latin typeface="Arial" panose="020B0604020202020204" pitchFamily="34" charset="0"/>
                <a:ea typeface="Cambria" panose="02040503050406030204" pitchFamily="18" charset="0"/>
                <a:cs typeface="Arial" panose="020B0604020202020204" pitchFamily="34" charset="0"/>
              </a:rPr>
              <a:t>Identify keywords in the job description to tailor your </a:t>
            </a:r>
            <a:r>
              <a:rPr lang="en-US" sz="2600" dirty="0">
                <a:latin typeface="Arial" panose="020B0604020202020204" pitchFamily="34" charset="0"/>
                <a:ea typeface="Cambria" panose="02040503050406030204" pitchFamily="18" charset="0"/>
                <a:cs typeface="Arial" panose="020B0604020202020204" pitchFamily="34" charset="0"/>
              </a:rPr>
              <a:t>questions</a:t>
            </a:r>
            <a:r>
              <a:rPr lang="en-US" sz="2600" b="0" i="0" dirty="0">
                <a:effectLst/>
                <a:latin typeface="Arial" panose="020B0604020202020204" pitchFamily="34" charset="0"/>
                <a:ea typeface="Cambria" panose="02040503050406030204" pitchFamily="18" charset="0"/>
                <a:cs typeface="Arial" panose="020B0604020202020204" pitchFamily="34" charset="0"/>
              </a:rPr>
              <a:t>.</a:t>
            </a:r>
            <a:endParaRPr lang="en-US" sz="2600" b="0" i="0" kern="100" dirty="0">
              <a:effectLst/>
              <a:latin typeface="Arial" panose="020B0604020202020204" pitchFamily="34" charset="0"/>
              <a:ea typeface="Cambria" panose="02040503050406030204" pitchFamily="18" charset="0"/>
              <a:cs typeface="Arial" panose="020B0604020202020204" pitchFamily="34" charset="0"/>
            </a:endParaRPr>
          </a:p>
          <a:p>
            <a:endParaRPr lang="en-US" sz="2600" dirty="0">
              <a:latin typeface="Arial" panose="020B0604020202020204" pitchFamily="34" charset="0"/>
              <a:cs typeface="Arial" panose="020B0604020202020204" pitchFamily="34" charset="0"/>
            </a:endParaRPr>
          </a:p>
          <a:p>
            <a:endParaRPr lang="en-US" sz="2800" b="1" dirty="0">
              <a:latin typeface="Arial" panose="020B0604020202020204" pitchFamily="34" charset="0"/>
              <a:cs typeface="Arial" panose="020B0604020202020204" pitchFamily="34" charset="0"/>
            </a:endParaRPr>
          </a:p>
        </p:txBody>
      </p:sp>
      <p:sp>
        <p:nvSpPr>
          <p:cNvPr id="7" name="Text Placeholder 6">
            <a:extLst>
              <a:ext uri="{FF2B5EF4-FFF2-40B4-BE49-F238E27FC236}">
                <a16:creationId xmlns:a16="http://schemas.microsoft.com/office/drawing/2014/main" id="{C44603FC-E0DC-289E-6A30-A9DF29AEB6EF}"/>
              </a:ext>
            </a:extLst>
          </p:cNvPr>
          <p:cNvSpPr>
            <a:spLocks noGrp="1"/>
          </p:cNvSpPr>
          <p:nvPr>
            <p:ph type="body" sz="quarter" idx="13"/>
          </p:nvPr>
        </p:nvSpPr>
        <p:spPr>
          <a:solidFill>
            <a:srgbClr val="FEA710"/>
          </a:solidFill>
        </p:spPr>
        <p:txBody>
          <a:bodyPr/>
          <a:lstStyle/>
          <a:p>
            <a:endParaRPr lang="en-US" dirty="0"/>
          </a:p>
        </p:txBody>
      </p:sp>
      <p:sp>
        <p:nvSpPr>
          <p:cNvPr id="9" name="Title 1">
            <a:extLst>
              <a:ext uri="{FF2B5EF4-FFF2-40B4-BE49-F238E27FC236}">
                <a16:creationId xmlns:a16="http://schemas.microsoft.com/office/drawing/2014/main" id="{10F18EA8-43AE-B7DC-96A1-939CEB047B8F}"/>
              </a:ext>
            </a:extLst>
          </p:cNvPr>
          <p:cNvSpPr>
            <a:spLocks noGrp="1"/>
          </p:cNvSpPr>
          <p:nvPr>
            <p:ph type="title"/>
          </p:nvPr>
        </p:nvSpPr>
        <p:spPr>
          <a:xfrm>
            <a:off x="2227771" y="732474"/>
            <a:ext cx="5151437" cy="776287"/>
          </a:xfrm>
        </p:spPr>
        <p:txBody>
          <a:bodyPr/>
          <a:lstStyle/>
          <a:p>
            <a:pPr algn="ctr"/>
            <a:r>
              <a:rPr lang="en-US" sz="4000" dirty="0">
                <a:latin typeface="Amasis MT Pro Black" panose="02040A04050005020304" pitchFamily="18" charset="0"/>
              </a:rPr>
              <a:t>Interview Tips</a:t>
            </a:r>
          </a:p>
        </p:txBody>
      </p:sp>
      <p:sp>
        <p:nvSpPr>
          <p:cNvPr id="3" name="TextBox 2">
            <a:extLst>
              <a:ext uri="{FF2B5EF4-FFF2-40B4-BE49-F238E27FC236}">
                <a16:creationId xmlns:a16="http://schemas.microsoft.com/office/drawing/2014/main" id="{373838EA-56C0-7F7F-E750-96700C10ACD4}"/>
              </a:ext>
            </a:extLst>
          </p:cNvPr>
          <p:cNvSpPr txBox="1"/>
          <p:nvPr/>
        </p:nvSpPr>
        <p:spPr>
          <a:xfrm>
            <a:off x="1431001" y="3022427"/>
            <a:ext cx="8636745" cy="3041602"/>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ZA" sz="2800" b="1" noProof="1">
                <a:solidFill>
                  <a:srgbClr val="231F20"/>
                </a:solidFill>
                <a:latin typeface="Arial" panose="020B0604020202020204" pitchFamily="34" charset="0"/>
                <a:cs typeface="Arial" panose="020B0604020202020204" pitchFamily="34" charset="0"/>
              </a:rPr>
              <a:t>Who is your ideal candidate? </a:t>
            </a:r>
          </a:p>
          <a:p>
            <a:pPr marL="342900" indent="-342900">
              <a:buFont typeface="Arial" panose="020B0604020202020204" pitchFamily="34" charset="0"/>
              <a:buChar char="•"/>
            </a:pPr>
            <a:r>
              <a:rPr lang="en-US" altLang="en-US" sz="2800" b="1" dirty="0">
                <a:latin typeface="Arial" panose="020B0604020202020204" pitchFamily="34" charset="0"/>
                <a:cs typeface="Arial" panose="020B0604020202020204" pitchFamily="34" charset="0"/>
              </a:rPr>
              <a:t>What kind of CE and mentorship can I expect as a new graduate?</a:t>
            </a:r>
          </a:p>
          <a:p>
            <a:pPr marL="342900" indent="-342900">
              <a:buFont typeface="Arial" panose="020B0604020202020204" pitchFamily="34" charset="0"/>
              <a:buChar char="•"/>
            </a:pPr>
            <a:r>
              <a:rPr lang="en-US" altLang="en-US" sz="2800" b="1" dirty="0">
                <a:latin typeface="Arial" panose="020B0604020202020204" pitchFamily="34" charset="0"/>
                <a:cs typeface="Arial" panose="020B0604020202020204" pitchFamily="34" charset="0"/>
              </a:rPr>
              <a:t>How do you handle complex procedures or referrals?</a:t>
            </a:r>
            <a:endParaRPr lang="en-ZA" sz="2800" b="1" noProof="1">
              <a:solidFill>
                <a:srgbClr val="231F20"/>
              </a:solidFill>
              <a:latin typeface="Arial" panose="020B0604020202020204" pitchFamily="34" charset="0"/>
              <a:cs typeface="Arial" panose="020B0604020202020204" pitchFamily="34" charset="0"/>
            </a:endParaRPr>
          </a:p>
          <a:p>
            <a:pPr>
              <a:lnSpc>
                <a:spcPct val="150000"/>
              </a:lnSpc>
            </a:pPr>
            <a:endParaRPr lang="en-US" sz="2800" dirty="0"/>
          </a:p>
        </p:txBody>
      </p:sp>
      <p:pic>
        <p:nvPicPr>
          <p:cNvPr id="5" name="Picture 4">
            <a:extLst>
              <a:ext uri="{FF2B5EF4-FFF2-40B4-BE49-F238E27FC236}">
                <a16:creationId xmlns:a16="http://schemas.microsoft.com/office/drawing/2014/main" id="{499E406C-0145-17C5-D8E6-23FB7A403DCD}"/>
              </a:ext>
            </a:extLst>
          </p:cNvPr>
          <p:cNvPicPr>
            <a:picLocks noChangeAspect="1"/>
          </p:cNvPicPr>
          <p:nvPr/>
        </p:nvPicPr>
        <p:blipFill>
          <a:blip r:embed="rId3"/>
          <a:stretch>
            <a:fillRect/>
          </a:stretch>
        </p:blipFill>
        <p:spPr>
          <a:xfrm>
            <a:off x="0" y="-2314"/>
            <a:ext cx="12192000" cy="6860314"/>
          </a:xfrm>
          <a:prstGeom prst="rect">
            <a:avLst/>
          </a:prstGeom>
        </p:spPr>
      </p:pic>
    </p:spTree>
    <p:extLst>
      <p:ext uri="{BB962C8B-B14F-4D97-AF65-F5344CB8AC3E}">
        <p14:creationId xmlns:p14="http://schemas.microsoft.com/office/powerpoint/2010/main" val="3703036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5372712-CDAE-14F3-3AA6-CC4D99B8434C}"/>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60E49B0-565D-B8D3-554E-FE59E1C7ACAA}"/>
              </a:ext>
            </a:extLst>
          </p:cNvPr>
          <p:cNvSpPr/>
          <p:nvPr/>
        </p:nvSpPr>
        <p:spPr>
          <a:xfrm>
            <a:off x="882364" y="2357093"/>
            <a:ext cx="1519693" cy="1605978"/>
          </a:xfrm>
          <a:prstGeom prst="rect">
            <a:avLst/>
          </a:prstGeom>
          <a:solidFill>
            <a:srgbClr val="FDF9E2"/>
          </a:solidFill>
          <a:ln>
            <a:solidFill>
              <a:srgbClr val="FDF9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Dente De Desenho Animado PNG , Clipart Dos Desenhos Animados, Clipart De  Dente, Dente De Desenho Animado PNG Imagem PNG e PSD Para Download Gratuito  | Tooth clipart, Teeth art, Teeth drawing">
            <a:extLst>
              <a:ext uri="{FF2B5EF4-FFF2-40B4-BE49-F238E27FC236}">
                <a16:creationId xmlns:a16="http://schemas.microsoft.com/office/drawing/2014/main" id="{662669EF-B870-A8A9-0854-B1B096FCEC6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063" b="90000" l="10000" r="90000">
                        <a14:foregroundMark x1="34287" y1="9120" x2="37813" y2="9063"/>
                        <a14:foregroundMark x1="28895" y1="9207" x2="32061" y2="9156"/>
                        <a14:foregroundMark x1="65669" y1="18864" x2="67969" y2="18594"/>
                        <a14:foregroundMark x1="56204" y1="19978" x2="60721" y2="19447"/>
                        <a14:foregroundMark x1="45859" y1="21194" x2="46796" y2="21084"/>
                        <a14:foregroundMark x1="38750" y1="22031" x2="39242" y2="21973"/>
                        <a14:foregroundMark x1="67969" y1="18594" x2="71224" y2="19959"/>
                        <a14:foregroundMark x1="59062" y1="19219" x2="59213" y2="18315"/>
                        <a14:backgroundMark x1="27187" y1="33281" x2="49375" y2="39063"/>
                        <a14:backgroundMark x1="49375" y1="39063" x2="62969" y2="36563"/>
                        <a14:backgroundMark x1="30312" y1="66250" x2="39063" y2="54063"/>
                        <a14:backgroundMark x1="74219" y1="68281" x2="70313" y2="55937"/>
                        <a14:backgroundMark x1="53594" y1="56250" x2="41563" y2="52969"/>
                        <a14:backgroundMark x1="37969" y1="54531" x2="37188" y2="51563"/>
                        <a14:backgroundMark x1="35469" y1="55156" x2="32188" y2="54531"/>
                        <a14:backgroundMark x1="66563" y1="55469" x2="31406" y2="54844"/>
                        <a14:backgroundMark x1="65781" y1="54531" x2="65625" y2="50625"/>
                        <a14:backgroundMark x1="67031" y1="55781" x2="62031" y2="50625"/>
                        <a14:backgroundMark x1="67031" y1="53906" x2="67656" y2="55000"/>
                        <a14:backgroundMark x1="65625" y1="52188" x2="69688" y2="57656"/>
                        <a14:backgroundMark x1="30938" y1="15156" x2="44688" y2="15156"/>
                        <a14:backgroundMark x1="44688" y1="15156" x2="59844" y2="14375"/>
                        <a14:backgroundMark x1="59844" y1="14375" x2="51094" y2="16563"/>
                        <a14:backgroundMark x1="34688" y1="9688" x2="32656" y2="10000"/>
                        <a14:backgroundMark x1="27656" y1="9219" x2="29063" y2="8906"/>
                        <a14:backgroundMark x1="42813" y1="20625" x2="40156" y2="19688"/>
                        <a14:backgroundMark x1="45000" y1="21563" x2="40313" y2="20625"/>
                        <a14:backgroundMark x1="45469" y1="21875" x2="42500" y2="20625"/>
                        <a14:backgroundMark x1="42969" y1="22031" x2="38750" y2="21094"/>
                        <a14:backgroundMark x1="46094" y1="22188" x2="46563" y2="22188"/>
                        <a14:backgroundMark x1="48594" y1="21094" x2="54219" y2="18594"/>
                        <a14:backgroundMark x1="55156" y1="18906" x2="52344" y2="20625"/>
                        <a14:backgroundMark x1="52031" y1="20000" x2="48281" y2="20469"/>
                        <a14:backgroundMark x1="65781" y1="20156" x2="61875" y2="20000"/>
                        <a14:backgroundMark x1="73750" y1="21250" x2="72188" y2="20000"/>
                        <a14:backgroundMark x1="48906" y1="21094" x2="46875" y2="20000"/>
                        <a14:backgroundMark x1="44844" y1="21563" x2="45625" y2="21563"/>
                        <a14:backgroundMark x1="47656" y1="22500" x2="47656" y2="22500"/>
                        <a14:backgroundMark x1="73594" y1="21094" x2="71094" y2="19688"/>
                        <a14:backgroundMark x1="66094" y1="19531" x2="65313" y2="19531"/>
                        <a14:backgroundMark x1="61875" y1="19531" x2="61250" y2="19531"/>
                        <a14:backgroundMark x1="55625" y1="19844" x2="56250" y2="19844"/>
                        <a14:backgroundMark x1="60469" y1="19844" x2="60781" y2="19844"/>
                      </a14:backgroundRemoval>
                    </a14:imgEffect>
                  </a14:imgLayer>
                </a14:imgProps>
              </a:ext>
              <a:ext uri="{28A0092B-C50C-407E-A947-70E740481C1C}">
                <a14:useLocalDpi xmlns:a14="http://schemas.microsoft.com/office/drawing/2010/main" val="0"/>
              </a:ext>
            </a:extLst>
          </a:blip>
          <a:srcRect/>
          <a:stretch>
            <a:fillRect/>
          </a:stretch>
        </p:blipFill>
        <p:spPr bwMode="auto">
          <a:xfrm rot="1997362">
            <a:off x="9413598" y="710382"/>
            <a:ext cx="1763351" cy="17633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A99AC68-937D-9859-8F55-626436EEC03A}"/>
              </a:ext>
            </a:extLst>
          </p:cNvPr>
          <p:cNvSpPr/>
          <p:nvPr/>
        </p:nvSpPr>
        <p:spPr>
          <a:xfrm>
            <a:off x="7746999" y="4941413"/>
            <a:ext cx="846931" cy="466406"/>
          </a:xfrm>
          <a:prstGeom prst="rect">
            <a:avLst/>
          </a:prstGeom>
          <a:solidFill>
            <a:srgbClr val="FD4A50"/>
          </a:solidFill>
          <a:ln>
            <a:solidFill>
              <a:srgbClr val="FD4A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0E4E7E2-C7AD-328E-AA15-8D4FE36F6D35}"/>
              </a:ext>
            </a:extLst>
          </p:cNvPr>
          <p:cNvSpPr/>
          <p:nvPr/>
        </p:nvSpPr>
        <p:spPr>
          <a:xfrm>
            <a:off x="7806531" y="5678883"/>
            <a:ext cx="787400" cy="416719"/>
          </a:xfrm>
          <a:prstGeom prst="rect">
            <a:avLst/>
          </a:prstGeom>
          <a:solidFill>
            <a:srgbClr val="FD4A50"/>
          </a:solidFill>
          <a:ln>
            <a:solidFill>
              <a:srgbClr val="FD4A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1E9231A-6EB7-C724-FD22-0EC103827ED6}"/>
              </a:ext>
            </a:extLst>
          </p:cNvPr>
          <p:cNvSpPr/>
          <p:nvPr/>
        </p:nvSpPr>
        <p:spPr>
          <a:xfrm>
            <a:off x="1965975" y="2917372"/>
            <a:ext cx="748196" cy="682172"/>
          </a:xfrm>
          <a:prstGeom prst="ellipse">
            <a:avLst/>
          </a:prstGeom>
          <a:solidFill>
            <a:srgbClr val="FDF9E2"/>
          </a:solidFill>
          <a:ln>
            <a:solidFill>
              <a:srgbClr val="FDF9E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8F123EF-3BBD-F0C9-A589-0B4DAA603EB6}"/>
              </a:ext>
            </a:extLst>
          </p:cNvPr>
          <p:cNvSpPr>
            <a:spLocks noGrp="1"/>
          </p:cNvSpPr>
          <p:nvPr>
            <p:ph type="ctrTitle"/>
          </p:nvPr>
        </p:nvSpPr>
        <p:spPr>
          <a:xfrm>
            <a:off x="2070741" y="876069"/>
            <a:ext cx="8050517" cy="800590"/>
          </a:xfrm>
        </p:spPr>
        <p:txBody>
          <a:bodyPr/>
          <a:lstStyle/>
          <a:p>
            <a:r>
              <a:rPr lang="en-US" sz="6000" dirty="0">
                <a:latin typeface="Amasis MT Pro Black" panose="02040A04050005020304" pitchFamily="18" charset="0"/>
              </a:rPr>
              <a:t>Market Overview</a:t>
            </a:r>
          </a:p>
        </p:txBody>
      </p:sp>
      <p:pic>
        <p:nvPicPr>
          <p:cNvPr id="5" name="Picture 4">
            <a:extLst>
              <a:ext uri="{FF2B5EF4-FFF2-40B4-BE49-F238E27FC236}">
                <a16:creationId xmlns:a16="http://schemas.microsoft.com/office/drawing/2014/main" id="{22F15A63-0049-AF33-5C64-79CFEC687AA4}"/>
              </a:ext>
            </a:extLst>
          </p:cNvPr>
          <p:cNvPicPr>
            <a:picLocks noChangeAspect="1"/>
          </p:cNvPicPr>
          <p:nvPr/>
        </p:nvPicPr>
        <p:blipFill>
          <a:blip r:embed="rId5"/>
          <a:stretch>
            <a:fillRect/>
          </a:stretch>
        </p:blipFill>
        <p:spPr>
          <a:xfrm>
            <a:off x="0" y="-73076"/>
            <a:ext cx="12192000" cy="6951885"/>
          </a:xfrm>
          <a:prstGeom prst="rect">
            <a:avLst/>
          </a:prstGeom>
        </p:spPr>
      </p:pic>
      <p:pic>
        <p:nvPicPr>
          <p:cNvPr id="4" name="Picture 3">
            <a:extLst>
              <a:ext uri="{FF2B5EF4-FFF2-40B4-BE49-F238E27FC236}">
                <a16:creationId xmlns:a16="http://schemas.microsoft.com/office/drawing/2014/main" id="{75705ED5-8FC3-E425-4F19-C92428087E8E}"/>
              </a:ext>
            </a:extLst>
          </p:cNvPr>
          <p:cNvPicPr>
            <a:picLocks noChangeAspect="1"/>
          </p:cNvPicPr>
          <p:nvPr/>
        </p:nvPicPr>
        <p:blipFill>
          <a:blip r:embed="rId6"/>
          <a:stretch>
            <a:fillRect/>
          </a:stretch>
        </p:blipFill>
        <p:spPr>
          <a:xfrm>
            <a:off x="-281808" y="-73077"/>
            <a:ext cx="12847102" cy="7054387"/>
          </a:xfrm>
          <a:prstGeom prst="rect">
            <a:avLst/>
          </a:prstGeom>
        </p:spPr>
      </p:pic>
    </p:spTree>
    <p:extLst>
      <p:ext uri="{BB962C8B-B14F-4D97-AF65-F5344CB8AC3E}">
        <p14:creationId xmlns:p14="http://schemas.microsoft.com/office/powerpoint/2010/main" val="2521230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B8D1C32-CEDB-F6E2-A01E-72AE1A1D0AD9}"/>
              </a:ext>
            </a:extLst>
          </p:cNvPr>
          <p:cNvSpPr>
            <a:spLocks noGrp="1"/>
          </p:cNvSpPr>
          <p:nvPr>
            <p:ph type="title"/>
          </p:nvPr>
        </p:nvSpPr>
        <p:spPr/>
        <p:txBody>
          <a:bodyPr/>
          <a:lstStyle/>
          <a:p>
            <a:r>
              <a:rPr lang="en-US" altLang="en-US" sz="4000" b="1" dirty="0">
                <a:solidFill>
                  <a:srgbClr val="12B063"/>
                </a:solidFill>
                <a:latin typeface="Roboto Condensed" panose="02000000000000000000" pitchFamily="2" charset="0"/>
              </a:rPr>
              <a:t>Competitive Compensation</a:t>
            </a:r>
            <a:endParaRPr lang="en-US" dirty="0">
              <a:solidFill>
                <a:srgbClr val="12B063"/>
              </a:solidFill>
            </a:endParaRPr>
          </a:p>
        </p:txBody>
      </p:sp>
      <p:sp>
        <p:nvSpPr>
          <p:cNvPr id="5" name="Text Placeholder 4">
            <a:extLst>
              <a:ext uri="{FF2B5EF4-FFF2-40B4-BE49-F238E27FC236}">
                <a16:creationId xmlns:a16="http://schemas.microsoft.com/office/drawing/2014/main" id="{734A42FB-888D-4842-C0C0-A6E92ABE149D}"/>
              </a:ext>
            </a:extLst>
          </p:cNvPr>
          <p:cNvSpPr>
            <a:spLocks noGrp="1"/>
          </p:cNvSpPr>
          <p:nvPr>
            <p:ph type="body" sz="quarter" idx="13"/>
          </p:nvPr>
        </p:nvSpPr>
        <p:spPr>
          <a:solidFill>
            <a:srgbClr val="43AAC7"/>
          </a:solidFill>
        </p:spPr>
        <p:txBody>
          <a:bodyPr/>
          <a:lstStyle/>
          <a:p>
            <a:endParaRPr lang="en-US" dirty="0"/>
          </a:p>
        </p:txBody>
      </p:sp>
      <p:sp>
        <p:nvSpPr>
          <p:cNvPr id="8" name="Content Placeholder 7">
            <a:extLst>
              <a:ext uri="{FF2B5EF4-FFF2-40B4-BE49-F238E27FC236}">
                <a16:creationId xmlns:a16="http://schemas.microsoft.com/office/drawing/2014/main" id="{B9E987DA-B378-65C6-474E-1146A0C2F361}"/>
              </a:ext>
            </a:extLst>
          </p:cNvPr>
          <p:cNvSpPr>
            <a:spLocks noGrp="1"/>
          </p:cNvSpPr>
          <p:nvPr>
            <p:ph sz="quarter" idx="17"/>
          </p:nvPr>
        </p:nvSpPr>
        <p:spPr>
          <a:xfrm>
            <a:off x="1375585" y="3261052"/>
            <a:ext cx="5935633" cy="2052320"/>
          </a:xfrm>
        </p:spPr>
        <p:txBody>
          <a:bodyPr>
            <a:noAutofit/>
          </a:bodyPr>
          <a:lstStyle/>
          <a:p>
            <a:pPr eaLnBrk="1" hangingPunct="1">
              <a:lnSpc>
                <a:spcPct val="100000"/>
              </a:lnSpc>
              <a:spcBef>
                <a:spcPts val="600"/>
              </a:spcBef>
              <a:buClr>
                <a:srgbClr val="FF0000"/>
              </a:buClr>
              <a:buSzPct val="120000"/>
            </a:pPr>
            <a:r>
              <a:rPr lang="en-US" altLang="en-US" sz="3200" dirty="0">
                <a:latin typeface="Arial" panose="020B0604020202020204" pitchFamily="34" charset="0"/>
                <a:ea typeface="Roboto Condensed" panose="02000000000000000000" pitchFamily="2" charset="0"/>
                <a:cs typeface="Arial" panose="020B0604020202020204" pitchFamily="34" charset="0"/>
              </a:rPr>
              <a:t>Sign-on bonus up to </a:t>
            </a:r>
            <a:r>
              <a:rPr lang="en-US" altLang="en-US" sz="3200" b="1" dirty="0">
                <a:latin typeface="Arial" panose="020B0604020202020204" pitchFamily="34" charset="0"/>
                <a:ea typeface="Roboto Condensed" panose="02000000000000000000" pitchFamily="2" charset="0"/>
                <a:cs typeface="Arial" panose="020B0604020202020204" pitchFamily="34" charset="0"/>
              </a:rPr>
              <a:t>$50,000</a:t>
            </a:r>
            <a:endParaRPr lang="en-US" altLang="en-US" sz="3200" dirty="0">
              <a:latin typeface="Arial" panose="020B0604020202020204" pitchFamily="34" charset="0"/>
              <a:ea typeface="Roboto Condensed" panose="02000000000000000000" pitchFamily="2" charset="0"/>
              <a:cs typeface="Arial" panose="020B0604020202020204" pitchFamily="34" charset="0"/>
            </a:endParaRPr>
          </a:p>
          <a:p>
            <a:pPr eaLnBrk="1" hangingPunct="1">
              <a:lnSpc>
                <a:spcPct val="100000"/>
              </a:lnSpc>
              <a:spcBef>
                <a:spcPts val="600"/>
              </a:spcBef>
              <a:buClr>
                <a:srgbClr val="FF0000"/>
              </a:buClr>
              <a:buSzPct val="120000"/>
            </a:pPr>
            <a:r>
              <a:rPr lang="en-US" altLang="en-US" sz="3200" b="1" dirty="0">
                <a:latin typeface="Arial" panose="020B0604020202020204" pitchFamily="34" charset="0"/>
                <a:ea typeface="Roboto Condensed" panose="02000000000000000000" pitchFamily="2" charset="0"/>
                <a:cs typeface="Arial" panose="020B0604020202020204" pitchFamily="34" charset="0"/>
              </a:rPr>
              <a:t>Permanent</a:t>
            </a:r>
            <a:r>
              <a:rPr lang="en-US" altLang="en-US" sz="3200" dirty="0">
                <a:latin typeface="Arial" panose="020B0604020202020204" pitchFamily="34" charset="0"/>
                <a:ea typeface="Roboto Condensed" panose="02000000000000000000" pitchFamily="2" charset="0"/>
                <a:cs typeface="Arial" panose="020B0604020202020204" pitchFamily="34" charset="0"/>
              </a:rPr>
              <a:t> daily guarantee </a:t>
            </a:r>
          </a:p>
          <a:p>
            <a:pPr eaLnBrk="1" hangingPunct="1">
              <a:lnSpc>
                <a:spcPct val="100000"/>
              </a:lnSpc>
              <a:spcBef>
                <a:spcPts val="600"/>
              </a:spcBef>
              <a:buClr>
                <a:srgbClr val="FF0000"/>
              </a:buClr>
              <a:buSzPct val="120000"/>
            </a:pPr>
            <a:r>
              <a:rPr lang="en-US" altLang="en-US" sz="3200" dirty="0">
                <a:latin typeface="Arial" panose="020B0604020202020204" pitchFamily="34" charset="0"/>
                <a:ea typeface="Roboto Condensed" panose="02000000000000000000" pitchFamily="2" charset="0"/>
                <a:cs typeface="Arial" panose="020B0604020202020204" pitchFamily="34" charset="0"/>
              </a:rPr>
              <a:t>30-35% of production </a:t>
            </a:r>
          </a:p>
          <a:p>
            <a:pPr marL="0" indent="0">
              <a:lnSpc>
                <a:spcPct val="150000"/>
              </a:lnSpc>
              <a:buNone/>
            </a:pPr>
            <a:endParaRPr lang="en-US" sz="2800" b="1"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pic>
        <p:nvPicPr>
          <p:cNvPr id="4098" name="Picture 2" descr="The Cost of Dental Treatment — Dentists of Alphington">
            <a:extLst>
              <a:ext uri="{FF2B5EF4-FFF2-40B4-BE49-F238E27FC236}">
                <a16:creationId xmlns:a16="http://schemas.microsoft.com/office/drawing/2014/main" id="{935F3EB4-C486-2BF2-8469-A1D6D004A9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5821" y="3154621"/>
            <a:ext cx="3237627" cy="2158751"/>
          </a:xfrm>
          <a:prstGeom prst="rect">
            <a:avLst/>
          </a:prstGeom>
          <a:noFill/>
          <a:ln w="57150">
            <a:solidFill>
              <a:srgbClr val="12B063"/>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CD1C30E-6597-C11F-4555-0ACD39663B9F}"/>
              </a:ext>
            </a:extLst>
          </p:cNvPr>
          <p:cNvSpPr txBox="1"/>
          <p:nvPr/>
        </p:nvSpPr>
        <p:spPr>
          <a:xfrm>
            <a:off x="222250" y="1785387"/>
            <a:ext cx="11747500" cy="1092607"/>
          </a:xfrm>
          <a:prstGeom prst="rect">
            <a:avLst/>
          </a:prstGeom>
          <a:noFill/>
        </p:spPr>
        <p:txBody>
          <a:bodyPr wrap="square">
            <a:spAutoFit/>
          </a:bodyPr>
          <a:lstStyle/>
          <a:p>
            <a:pPr marL="0" indent="0" algn="ctr" eaLnBrk="1" hangingPunct="1">
              <a:spcBef>
                <a:spcPts val="600"/>
              </a:spcBef>
              <a:buClr>
                <a:srgbClr val="FF0000"/>
              </a:buClr>
              <a:buSzPct val="120000"/>
              <a:buNone/>
            </a:pPr>
            <a:r>
              <a:rPr lang="en-US" altLang="en-US" sz="2400" dirty="0">
                <a:latin typeface="Arial" panose="020B0604020202020204" pitchFamily="34" charset="0"/>
                <a:ea typeface="Roboto Condensed" panose="02000000000000000000" pitchFamily="2" charset="0"/>
                <a:cs typeface="Arial" panose="020B0604020202020204" pitchFamily="34" charset="0"/>
              </a:rPr>
              <a:t>Average compensation of full-time dentists in their first year at Dental Dreams:</a:t>
            </a:r>
          </a:p>
          <a:p>
            <a:pPr algn="ctr">
              <a:spcBef>
                <a:spcPts val="600"/>
              </a:spcBef>
              <a:buClr>
                <a:srgbClr val="FF0000"/>
              </a:buClr>
              <a:buSzPct val="120000"/>
            </a:pPr>
            <a:r>
              <a:rPr lang="en-US" altLang="en-US" sz="3600" b="1" dirty="0">
                <a:latin typeface="Amasis MT Pro Black" panose="02040A04050005020304" pitchFamily="18" charset="0"/>
                <a:ea typeface="Roboto Condensed" panose="02000000000000000000" pitchFamily="2" charset="0"/>
                <a:cs typeface="Arial" panose="020B0604020202020204" pitchFamily="34" charset="0"/>
              </a:rPr>
              <a:t>$290,000+ </a:t>
            </a:r>
            <a:r>
              <a:rPr lang="en-US" altLang="en-US" sz="3600" dirty="0">
                <a:latin typeface="Amasis MT Pro Black" panose="02040A04050005020304" pitchFamily="18" charset="0"/>
                <a:ea typeface="Roboto Condensed" panose="02000000000000000000" pitchFamily="2" charset="0"/>
                <a:cs typeface="Arial" panose="020B0604020202020204" pitchFamily="34" charset="0"/>
              </a:rPr>
              <a:t>annually</a:t>
            </a:r>
          </a:p>
        </p:txBody>
      </p:sp>
    </p:spTree>
    <p:extLst>
      <p:ext uri="{BB962C8B-B14F-4D97-AF65-F5344CB8AC3E}">
        <p14:creationId xmlns:p14="http://schemas.microsoft.com/office/powerpoint/2010/main" val="3637031163"/>
      </p:ext>
    </p:extLst>
  </p:cSld>
  <p:clrMapOvr>
    <a:masterClrMapping/>
  </p:clrMapOvr>
</p:sld>
</file>

<file path=ppt/theme/theme1.xml><?xml version="1.0" encoding="utf-8"?>
<a:theme xmlns:a="http://schemas.openxmlformats.org/drawingml/2006/main" name="Office Theme">
  <a:themeElements>
    <a:clrScheme name="Custom 19">
      <a:dk1>
        <a:srgbClr val="231F20"/>
      </a:dk1>
      <a:lt1>
        <a:srgbClr val="FFFFFF"/>
      </a:lt1>
      <a:dk2>
        <a:srgbClr val="231F20"/>
      </a:dk2>
      <a:lt2>
        <a:srgbClr val="FDF9E2"/>
      </a:lt2>
      <a:accent1>
        <a:srgbClr val="FC2834"/>
      </a:accent1>
      <a:accent2>
        <a:srgbClr val="43AAC7"/>
      </a:accent2>
      <a:accent3>
        <a:srgbClr val="00AA59"/>
      </a:accent3>
      <a:accent4>
        <a:srgbClr val="FEA000"/>
      </a:accent4>
      <a:accent5>
        <a:srgbClr val="FDEE6B"/>
      </a:accent5>
      <a:accent6>
        <a:srgbClr val="3266A6"/>
      </a:accent6>
      <a:hlink>
        <a:srgbClr val="FC2734"/>
      </a:hlink>
      <a:folHlink>
        <a:srgbClr val="42AAC7"/>
      </a:folHlink>
    </a:clrScheme>
    <a:fontScheme name="Custom 26">
      <a:majorFont>
        <a:latin typeface="Arial Black"/>
        <a:ea typeface=""/>
        <a:cs typeface=""/>
      </a:majorFont>
      <a:minorFont>
        <a:latin typeface="Arial 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tropolitan_Design_Win32_SW_v11" id="{D7435ACC-9DD3-4D5B-A984-7326EB7AF7CB}" vid="{7C01AFE1-C5EE-47B6-A71D-62A9F78E44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A56E94F4DBECE41B7AF20AFB9A86EDE" ma:contentTypeVersion="8" ma:contentTypeDescription="Create a new document." ma:contentTypeScope="" ma:versionID="db1b9922f22e4a0cad2b9e6a0eddb7be">
  <xsd:schema xmlns:xsd="http://www.w3.org/2001/XMLSchema" xmlns:xs="http://www.w3.org/2001/XMLSchema" xmlns:p="http://schemas.microsoft.com/office/2006/metadata/properties" xmlns:ns3="ccd4b281-d6e7-4df4-ae18-fba56859f176" xmlns:ns4="8588d427-ff74-4e4e-afcb-e1e9530346a2" targetNamespace="http://schemas.microsoft.com/office/2006/metadata/properties" ma:root="true" ma:fieldsID="0b5f4bed8c3a84a5ec4bb0d33d73216e" ns3:_="" ns4:_="">
    <xsd:import namespace="ccd4b281-d6e7-4df4-ae18-fba56859f176"/>
    <xsd:import namespace="8588d427-ff74-4e4e-afcb-e1e9530346a2"/>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element ref="ns3:_activity"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d4b281-d6e7-4df4-ae18-fba56859f1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88d427-ff74-4e4e-afcb-e1e9530346a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ccd4b281-d6e7-4df4-ae18-fba56859f176" xsi:nil="true"/>
  </documentManagement>
</p:properties>
</file>

<file path=customXml/itemProps1.xml><?xml version="1.0" encoding="utf-8"?>
<ds:datastoreItem xmlns:ds="http://schemas.openxmlformats.org/officeDocument/2006/customXml" ds:itemID="{87D99114-1B7D-462D-A482-FFE3982410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d4b281-d6e7-4df4-ae18-fba56859f176"/>
    <ds:schemaRef ds:uri="8588d427-ff74-4e4e-afcb-e1e9530346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30B917-A3AD-46B5-A6A4-F876E3BAC36E}">
  <ds:schemaRefs>
    <ds:schemaRef ds:uri="http://schemas.microsoft.com/sharepoint/v3/contenttype/forms"/>
  </ds:schemaRefs>
</ds:datastoreItem>
</file>

<file path=customXml/itemProps3.xml><?xml version="1.0" encoding="utf-8"?>
<ds:datastoreItem xmlns:ds="http://schemas.openxmlformats.org/officeDocument/2006/customXml" ds:itemID="{C431C809-C6F0-48D7-BF3E-4570CDAF51AF}">
  <ds:schemaRefs>
    <ds:schemaRef ds:uri="http://purl.org/dc/terms/"/>
    <ds:schemaRef ds:uri="8588d427-ff74-4e4e-afcb-e1e9530346a2"/>
    <ds:schemaRef ds:uri="ccd4b281-d6e7-4df4-ae18-fba56859f176"/>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Dental Dreams Lunch &amp; Learn - Aldo Diaz U of M</Template>
  <TotalTime>5875</TotalTime>
  <Words>1834</Words>
  <Application>Microsoft Office PowerPoint</Application>
  <PresentationFormat>Widescreen</PresentationFormat>
  <Paragraphs>223</Paragraphs>
  <Slides>21</Slides>
  <Notes>21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ADLaM Display</vt:lpstr>
      <vt:lpstr>Amasis MT Pro Black</vt:lpstr>
      <vt:lpstr>Aptos</vt:lpstr>
      <vt:lpstr>Arial</vt:lpstr>
      <vt:lpstr>Arial Black</vt:lpstr>
      <vt:lpstr>Calibri</vt:lpstr>
      <vt:lpstr>Cambria</vt:lpstr>
      <vt:lpstr>Posterama</vt:lpstr>
      <vt:lpstr>Roboto Condensed</vt:lpstr>
      <vt:lpstr>Roboto Condensed Light</vt:lpstr>
      <vt:lpstr>Verdana</vt:lpstr>
      <vt:lpstr>Wingdings</vt:lpstr>
      <vt:lpstr>Office Theme</vt:lpstr>
      <vt:lpstr>Launching Your Dental Career    </vt:lpstr>
      <vt:lpstr>🦷 The Current Dental Job Market 📄 Resume Best Practices 🎤 Interview Success 💰 Understanding Compensation &amp; Contracts ❓Questions Every Dentist Should Ask 🏥 What Makes Dental Dreams Different 🎁 Amazon Gift Card Giveaway     </vt:lpstr>
      <vt:lpstr>Market Overview</vt:lpstr>
      <vt:lpstr>General Dentists Resume</vt:lpstr>
      <vt:lpstr>PowerPoint Presentation</vt:lpstr>
      <vt:lpstr>Interview Success</vt:lpstr>
      <vt:lpstr>Interview Tips</vt:lpstr>
      <vt:lpstr>Market Overview</vt:lpstr>
      <vt:lpstr>Competitive Compensation</vt:lpstr>
      <vt:lpstr>Compensation Equation</vt:lpstr>
      <vt:lpstr>Why Choose Dental Dreams?</vt:lpstr>
      <vt:lpstr>PowerPoint Presentation</vt:lpstr>
      <vt:lpstr>Diverse Patient Base</vt:lpstr>
      <vt:lpstr>What You’ll Do</vt:lpstr>
      <vt:lpstr>Mentorship that Matters </vt:lpstr>
      <vt:lpstr>Full Suite of Benefits</vt:lpstr>
      <vt:lpstr>Visa Sponsorship </vt:lpstr>
      <vt:lpstr>PowerPoint Presentation</vt:lpstr>
      <vt:lpstr>The Application Process</vt:lpstr>
      <vt:lpstr>Follow-Up Like a Pro</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Aldo Diaz</dc:creator>
  <cp:lastModifiedBy>Amadi Forbes</cp:lastModifiedBy>
  <cp:revision>3</cp:revision>
  <dcterms:created xsi:type="dcterms:W3CDTF">2026-03-18T21:35:37Z</dcterms:created>
  <dcterms:modified xsi:type="dcterms:W3CDTF">2026-07-28T14:03:42Z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0x0101006A56E94F4DBECE41B7AF20AFB9A86EDE</vt:lpwstr>
  </property>
</Properties>
</file>